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4" r:id="rId4"/>
    <p:sldId id="305" r:id="rId5"/>
    <p:sldId id="262" r:id="rId6"/>
    <p:sldId id="309" r:id="rId7"/>
    <p:sldId id="263" r:id="rId8"/>
    <p:sldId id="264" r:id="rId9"/>
    <p:sldId id="265" r:id="rId10"/>
    <p:sldId id="301" r:id="rId11"/>
    <p:sldId id="313" r:id="rId12"/>
    <p:sldId id="259" r:id="rId13"/>
    <p:sldId id="260" r:id="rId14"/>
    <p:sldId id="299" r:id="rId15"/>
    <p:sldId id="302" r:id="rId16"/>
    <p:sldId id="303" r:id="rId17"/>
    <p:sldId id="261" r:id="rId18"/>
    <p:sldId id="314" r:id="rId19"/>
    <p:sldId id="271" r:id="rId20"/>
    <p:sldId id="266" r:id="rId21"/>
    <p:sldId id="267" r:id="rId22"/>
    <p:sldId id="268" r:id="rId23"/>
    <p:sldId id="269" r:id="rId24"/>
    <p:sldId id="300" r:id="rId25"/>
    <p:sldId id="270" r:id="rId26"/>
    <p:sldId id="272" r:id="rId27"/>
    <p:sldId id="273" r:id="rId28"/>
    <p:sldId id="275" r:id="rId29"/>
    <p:sldId id="276" r:id="rId30"/>
    <p:sldId id="277" r:id="rId31"/>
    <p:sldId id="278" r:id="rId32"/>
    <p:sldId id="279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3" r:id="rId45"/>
    <p:sldId id="294" r:id="rId46"/>
    <p:sldId id="295" r:id="rId47"/>
    <p:sldId id="298" r:id="rId48"/>
    <p:sldId id="306" r:id="rId49"/>
    <p:sldId id="310" r:id="rId50"/>
    <p:sldId id="312" r:id="rId51"/>
    <p:sldId id="311" r:id="rId52"/>
    <p:sldId id="296" r:id="rId53"/>
    <p:sldId id="29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6F021-6412-49ED-B52C-212FC7A3C71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1AF2AA-399A-4746-9C43-5EDB81F643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Every idea is not a good one</a:t>
          </a:r>
        </a:p>
      </dgm:t>
    </dgm:pt>
    <dgm:pt modelId="{BE4716AC-20F6-4C98-9F2B-E66F9060D4BC}" type="parTrans" cxnId="{FEEFDD08-DD9A-426F-9F88-706E44C5EE11}">
      <dgm:prSet/>
      <dgm:spPr/>
      <dgm:t>
        <a:bodyPr/>
        <a:lstStyle/>
        <a:p>
          <a:endParaRPr lang="en-US"/>
        </a:p>
      </dgm:t>
    </dgm:pt>
    <dgm:pt modelId="{65794445-B7DB-4C01-A85D-F193350347D7}" type="sibTrans" cxnId="{FEEFDD08-DD9A-426F-9F88-706E44C5EE11}">
      <dgm:prSet/>
      <dgm:spPr/>
      <dgm:t>
        <a:bodyPr/>
        <a:lstStyle/>
        <a:p>
          <a:endParaRPr lang="en-US"/>
        </a:p>
      </dgm:t>
    </dgm:pt>
    <dgm:pt modelId="{6FA4EBF6-4821-4EE7-8AAD-012D10EBCE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Every idea is not a bad one</a:t>
          </a:r>
        </a:p>
      </dgm:t>
    </dgm:pt>
    <dgm:pt modelId="{F724BE55-26CE-40E5-B88B-681FFDF16328}" type="parTrans" cxnId="{F17DC0DB-85C7-41FD-886B-7462A730F152}">
      <dgm:prSet/>
      <dgm:spPr/>
      <dgm:t>
        <a:bodyPr/>
        <a:lstStyle/>
        <a:p>
          <a:endParaRPr lang="en-US"/>
        </a:p>
      </dgm:t>
    </dgm:pt>
    <dgm:pt modelId="{6B1D25EF-1A9D-40B4-8196-ABF2BF3CE3F4}" type="sibTrans" cxnId="{F17DC0DB-85C7-41FD-886B-7462A730F152}">
      <dgm:prSet/>
      <dgm:spPr/>
      <dgm:t>
        <a:bodyPr/>
        <a:lstStyle/>
        <a:p>
          <a:endParaRPr lang="en-US"/>
        </a:p>
      </dgm:t>
    </dgm:pt>
    <dgm:pt modelId="{796E22FE-80FE-455A-B8C8-0F6A0C1B43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Test period can prove all theories</a:t>
          </a:r>
        </a:p>
      </dgm:t>
    </dgm:pt>
    <dgm:pt modelId="{2AE1CA16-E716-4EF6-A063-A5E6FDAA3359}" type="parTrans" cxnId="{ADA51F7B-F5AF-4DE2-B6CD-67A336855626}">
      <dgm:prSet/>
      <dgm:spPr/>
      <dgm:t>
        <a:bodyPr/>
        <a:lstStyle/>
        <a:p>
          <a:endParaRPr lang="en-US"/>
        </a:p>
      </dgm:t>
    </dgm:pt>
    <dgm:pt modelId="{6566128F-158F-433C-B8B5-EC42CF1D535A}" type="sibTrans" cxnId="{ADA51F7B-F5AF-4DE2-B6CD-67A336855626}">
      <dgm:prSet/>
      <dgm:spPr/>
      <dgm:t>
        <a:bodyPr/>
        <a:lstStyle/>
        <a:p>
          <a:endParaRPr lang="en-US"/>
        </a:p>
      </dgm:t>
    </dgm:pt>
    <dgm:pt modelId="{D3041839-7305-41BE-8B4D-5FEA39EE1D21}" type="pres">
      <dgm:prSet presAssocID="{A1E6F021-6412-49ED-B52C-212FC7A3C715}" presName="root" presStyleCnt="0">
        <dgm:presLayoutVars>
          <dgm:dir/>
          <dgm:resizeHandles val="exact"/>
        </dgm:presLayoutVars>
      </dgm:prSet>
      <dgm:spPr/>
    </dgm:pt>
    <dgm:pt modelId="{34BCF4AF-37E4-4CE4-ACF9-92417551CB45}" type="pres">
      <dgm:prSet presAssocID="{081AF2AA-399A-4746-9C43-5EDB81F643F0}" presName="compNode" presStyleCnt="0"/>
      <dgm:spPr/>
    </dgm:pt>
    <dgm:pt modelId="{4891BE5D-7FC8-4014-A84D-3F31E92D8BEF}" type="pres">
      <dgm:prSet presAssocID="{081AF2AA-399A-4746-9C43-5EDB81F643F0}" presName="bgRect" presStyleLbl="bgShp" presStyleIdx="0" presStyleCnt="3"/>
      <dgm:spPr/>
    </dgm:pt>
    <dgm:pt modelId="{EF108E87-99AF-4982-A77B-5BD7219162BD}" type="pres">
      <dgm:prSet presAssocID="{081AF2AA-399A-4746-9C43-5EDB81F643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89E7D750-8C40-402F-B3C4-6EE78B174BCD}" type="pres">
      <dgm:prSet presAssocID="{081AF2AA-399A-4746-9C43-5EDB81F643F0}" presName="spaceRect" presStyleCnt="0"/>
      <dgm:spPr/>
    </dgm:pt>
    <dgm:pt modelId="{423C1E48-01CB-4557-A01A-A1E33962FE74}" type="pres">
      <dgm:prSet presAssocID="{081AF2AA-399A-4746-9C43-5EDB81F643F0}" presName="parTx" presStyleLbl="revTx" presStyleIdx="0" presStyleCnt="3">
        <dgm:presLayoutVars>
          <dgm:chMax val="0"/>
          <dgm:chPref val="0"/>
        </dgm:presLayoutVars>
      </dgm:prSet>
      <dgm:spPr/>
    </dgm:pt>
    <dgm:pt modelId="{D3A54DAA-00FF-4267-A8F7-1CC97D00A73E}" type="pres">
      <dgm:prSet presAssocID="{65794445-B7DB-4C01-A85D-F193350347D7}" presName="sibTrans" presStyleCnt="0"/>
      <dgm:spPr/>
    </dgm:pt>
    <dgm:pt modelId="{87CBC1FD-21FD-48C8-B9DD-AED5F56143BE}" type="pres">
      <dgm:prSet presAssocID="{6FA4EBF6-4821-4EE7-8AAD-012D10EBCE2A}" presName="compNode" presStyleCnt="0"/>
      <dgm:spPr/>
    </dgm:pt>
    <dgm:pt modelId="{D25E5595-59D0-41F5-BC6F-B8105C6644C3}" type="pres">
      <dgm:prSet presAssocID="{6FA4EBF6-4821-4EE7-8AAD-012D10EBCE2A}" presName="bgRect" presStyleLbl="bgShp" presStyleIdx="1" presStyleCnt="3"/>
      <dgm:spPr/>
    </dgm:pt>
    <dgm:pt modelId="{411A0D7A-917E-4319-95F7-C15B76A85693}" type="pres">
      <dgm:prSet presAssocID="{6FA4EBF6-4821-4EE7-8AAD-012D10EBCE2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A648A930-5AF6-40AD-92B2-C84A50A9BF01}" type="pres">
      <dgm:prSet presAssocID="{6FA4EBF6-4821-4EE7-8AAD-012D10EBCE2A}" presName="spaceRect" presStyleCnt="0"/>
      <dgm:spPr/>
    </dgm:pt>
    <dgm:pt modelId="{9723803F-91AE-4939-8AC7-3BA503FD6824}" type="pres">
      <dgm:prSet presAssocID="{6FA4EBF6-4821-4EE7-8AAD-012D10EBCE2A}" presName="parTx" presStyleLbl="revTx" presStyleIdx="1" presStyleCnt="3">
        <dgm:presLayoutVars>
          <dgm:chMax val="0"/>
          <dgm:chPref val="0"/>
        </dgm:presLayoutVars>
      </dgm:prSet>
      <dgm:spPr/>
    </dgm:pt>
    <dgm:pt modelId="{2D13EE9A-0243-4C67-A7DE-689BE2F22377}" type="pres">
      <dgm:prSet presAssocID="{6B1D25EF-1A9D-40B4-8196-ABF2BF3CE3F4}" presName="sibTrans" presStyleCnt="0"/>
      <dgm:spPr/>
    </dgm:pt>
    <dgm:pt modelId="{7F41FCCC-0CB5-4CFE-A978-2213BE8CDEE6}" type="pres">
      <dgm:prSet presAssocID="{796E22FE-80FE-455A-B8C8-0F6A0C1B43F7}" presName="compNode" presStyleCnt="0"/>
      <dgm:spPr/>
    </dgm:pt>
    <dgm:pt modelId="{58893FFE-BD5C-42C8-9426-FC8B4C8B70E6}" type="pres">
      <dgm:prSet presAssocID="{796E22FE-80FE-455A-B8C8-0F6A0C1B43F7}" presName="bgRect" presStyleLbl="bgShp" presStyleIdx="2" presStyleCnt="3"/>
      <dgm:spPr/>
    </dgm:pt>
    <dgm:pt modelId="{32A9E851-863E-40C8-9463-0EFBD810F9A2}" type="pres">
      <dgm:prSet presAssocID="{796E22FE-80FE-455A-B8C8-0F6A0C1B43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C0E1E70-6E0A-4CFA-BA79-A19D0421A0B7}" type="pres">
      <dgm:prSet presAssocID="{796E22FE-80FE-455A-B8C8-0F6A0C1B43F7}" presName="spaceRect" presStyleCnt="0"/>
      <dgm:spPr/>
    </dgm:pt>
    <dgm:pt modelId="{ABCCD981-66D6-4E8E-B49E-C226248F7641}" type="pres">
      <dgm:prSet presAssocID="{796E22FE-80FE-455A-B8C8-0F6A0C1B43F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B0FDB08-0FD6-40A8-B111-71B0DC60CD8F}" type="presOf" srcId="{A1E6F021-6412-49ED-B52C-212FC7A3C715}" destId="{D3041839-7305-41BE-8B4D-5FEA39EE1D21}" srcOrd="0" destOrd="0" presId="urn:microsoft.com/office/officeart/2018/2/layout/IconVerticalSolidList"/>
    <dgm:cxn modelId="{FEEFDD08-DD9A-426F-9F88-706E44C5EE11}" srcId="{A1E6F021-6412-49ED-B52C-212FC7A3C715}" destId="{081AF2AA-399A-4746-9C43-5EDB81F643F0}" srcOrd="0" destOrd="0" parTransId="{BE4716AC-20F6-4C98-9F2B-E66F9060D4BC}" sibTransId="{65794445-B7DB-4C01-A85D-F193350347D7}"/>
    <dgm:cxn modelId="{ADA51F7B-F5AF-4DE2-B6CD-67A336855626}" srcId="{A1E6F021-6412-49ED-B52C-212FC7A3C715}" destId="{796E22FE-80FE-455A-B8C8-0F6A0C1B43F7}" srcOrd="2" destOrd="0" parTransId="{2AE1CA16-E716-4EF6-A063-A5E6FDAA3359}" sibTransId="{6566128F-158F-433C-B8B5-EC42CF1D535A}"/>
    <dgm:cxn modelId="{CF6BA97C-C6C9-4427-9A9C-61110C7E71D0}" type="presOf" srcId="{081AF2AA-399A-4746-9C43-5EDB81F643F0}" destId="{423C1E48-01CB-4557-A01A-A1E33962FE74}" srcOrd="0" destOrd="0" presId="urn:microsoft.com/office/officeart/2018/2/layout/IconVerticalSolidList"/>
    <dgm:cxn modelId="{A093E5A0-A3C7-4471-925A-D1AE21EABD12}" type="presOf" srcId="{6FA4EBF6-4821-4EE7-8AAD-012D10EBCE2A}" destId="{9723803F-91AE-4939-8AC7-3BA503FD6824}" srcOrd="0" destOrd="0" presId="urn:microsoft.com/office/officeart/2018/2/layout/IconVerticalSolidList"/>
    <dgm:cxn modelId="{353577BC-8820-41C2-AA17-EFA7E9EE79AD}" type="presOf" srcId="{796E22FE-80FE-455A-B8C8-0F6A0C1B43F7}" destId="{ABCCD981-66D6-4E8E-B49E-C226248F7641}" srcOrd="0" destOrd="0" presId="urn:microsoft.com/office/officeart/2018/2/layout/IconVerticalSolidList"/>
    <dgm:cxn modelId="{F17DC0DB-85C7-41FD-886B-7462A730F152}" srcId="{A1E6F021-6412-49ED-B52C-212FC7A3C715}" destId="{6FA4EBF6-4821-4EE7-8AAD-012D10EBCE2A}" srcOrd="1" destOrd="0" parTransId="{F724BE55-26CE-40E5-B88B-681FFDF16328}" sibTransId="{6B1D25EF-1A9D-40B4-8196-ABF2BF3CE3F4}"/>
    <dgm:cxn modelId="{2CAE56B8-AABC-4DF7-906F-762E656816A6}" type="presParOf" srcId="{D3041839-7305-41BE-8B4D-5FEA39EE1D21}" destId="{34BCF4AF-37E4-4CE4-ACF9-92417551CB45}" srcOrd="0" destOrd="0" presId="urn:microsoft.com/office/officeart/2018/2/layout/IconVerticalSolidList"/>
    <dgm:cxn modelId="{E5623C8F-F1CC-4BF1-A43A-17E223C24CD0}" type="presParOf" srcId="{34BCF4AF-37E4-4CE4-ACF9-92417551CB45}" destId="{4891BE5D-7FC8-4014-A84D-3F31E92D8BEF}" srcOrd="0" destOrd="0" presId="urn:microsoft.com/office/officeart/2018/2/layout/IconVerticalSolidList"/>
    <dgm:cxn modelId="{47E735C0-1B78-4B78-83AA-D7AD0901596B}" type="presParOf" srcId="{34BCF4AF-37E4-4CE4-ACF9-92417551CB45}" destId="{EF108E87-99AF-4982-A77B-5BD7219162BD}" srcOrd="1" destOrd="0" presId="urn:microsoft.com/office/officeart/2018/2/layout/IconVerticalSolidList"/>
    <dgm:cxn modelId="{F38A742F-1F64-401A-81CE-DC77055AB6A2}" type="presParOf" srcId="{34BCF4AF-37E4-4CE4-ACF9-92417551CB45}" destId="{89E7D750-8C40-402F-B3C4-6EE78B174BCD}" srcOrd="2" destOrd="0" presId="urn:microsoft.com/office/officeart/2018/2/layout/IconVerticalSolidList"/>
    <dgm:cxn modelId="{306C97C0-8462-4600-93E0-B083AF79E72B}" type="presParOf" srcId="{34BCF4AF-37E4-4CE4-ACF9-92417551CB45}" destId="{423C1E48-01CB-4557-A01A-A1E33962FE74}" srcOrd="3" destOrd="0" presId="urn:microsoft.com/office/officeart/2018/2/layout/IconVerticalSolidList"/>
    <dgm:cxn modelId="{583E2AD2-09A5-4A15-B342-427915E7CBC0}" type="presParOf" srcId="{D3041839-7305-41BE-8B4D-5FEA39EE1D21}" destId="{D3A54DAA-00FF-4267-A8F7-1CC97D00A73E}" srcOrd="1" destOrd="0" presId="urn:microsoft.com/office/officeart/2018/2/layout/IconVerticalSolidList"/>
    <dgm:cxn modelId="{ED5CDAB5-FA64-4278-8F7E-1576FF708AE3}" type="presParOf" srcId="{D3041839-7305-41BE-8B4D-5FEA39EE1D21}" destId="{87CBC1FD-21FD-48C8-B9DD-AED5F56143BE}" srcOrd="2" destOrd="0" presId="urn:microsoft.com/office/officeart/2018/2/layout/IconVerticalSolidList"/>
    <dgm:cxn modelId="{756A664A-A732-4253-9939-5A8D84907E0C}" type="presParOf" srcId="{87CBC1FD-21FD-48C8-B9DD-AED5F56143BE}" destId="{D25E5595-59D0-41F5-BC6F-B8105C6644C3}" srcOrd="0" destOrd="0" presId="urn:microsoft.com/office/officeart/2018/2/layout/IconVerticalSolidList"/>
    <dgm:cxn modelId="{2A4F9C26-5C75-4354-BD22-FBF23FF401F4}" type="presParOf" srcId="{87CBC1FD-21FD-48C8-B9DD-AED5F56143BE}" destId="{411A0D7A-917E-4319-95F7-C15B76A85693}" srcOrd="1" destOrd="0" presId="urn:microsoft.com/office/officeart/2018/2/layout/IconVerticalSolidList"/>
    <dgm:cxn modelId="{6455547D-5E8D-4445-8ADE-20AD5ADFB955}" type="presParOf" srcId="{87CBC1FD-21FD-48C8-B9DD-AED5F56143BE}" destId="{A648A930-5AF6-40AD-92B2-C84A50A9BF01}" srcOrd="2" destOrd="0" presId="urn:microsoft.com/office/officeart/2018/2/layout/IconVerticalSolidList"/>
    <dgm:cxn modelId="{E0B6EDB4-4287-46C1-A045-222BD1671DEB}" type="presParOf" srcId="{87CBC1FD-21FD-48C8-B9DD-AED5F56143BE}" destId="{9723803F-91AE-4939-8AC7-3BA503FD6824}" srcOrd="3" destOrd="0" presId="urn:microsoft.com/office/officeart/2018/2/layout/IconVerticalSolidList"/>
    <dgm:cxn modelId="{A1602973-0408-42E7-BB3B-2D67813B4CF0}" type="presParOf" srcId="{D3041839-7305-41BE-8B4D-5FEA39EE1D21}" destId="{2D13EE9A-0243-4C67-A7DE-689BE2F22377}" srcOrd="3" destOrd="0" presId="urn:microsoft.com/office/officeart/2018/2/layout/IconVerticalSolidList"/>
    <dgm:cxn modelId="{B24E03D1-893E-4191-9DB2-316E53D94D8F}" type="presParOf" srcId="{D3041839-7305-41BE-8B4D-5FEA39EE1D21}" destId="{7F41FCCC-0CB5-4CFE-A978-2213BE8CDEE6}" srcOrd="4" destOrd="0" presId="urn:microsoft.com/office/officeart/2018/2/layout/IconVerticalSolidList"/>
    <dgm:cxn modelId="{DCF15F51-9966-43C7-B2CB-EF2E8545C535}" type="presParOf" srcId="{7F41FCCC-0CB5-4CFE-A978-2213BE8CDEE6}" destId="{58893FFE-BD5C-42C8-9426-FC8B4C8B70E6}" srcOrd="0" destOrd="0" presId="urn:microsoft.com/office/officeart/2018/2/layout/IconVerticalSolidList"/>
    <dgm:cxn modelId="{C77BFCFF-8530-4639-9158-5F97DEA1E461}" type="presParOf" srcId="{7F41FCCC-0CB5-4CFE-A978-2213BE8CDEE6}" destId="{32A9E851-863E-40C8-9463-0EFBD810F9A2}" srcOrd="1" destOrd="0" presId="urn:microsoft.com/office/officeart/2018/2/layout/IconVerticalSolidList"/>
    <dgm:cxn modelId="{DD665FF7-897F-4338-AD1D-65A5DABF4801}" type="presParOf" srcId="{7F41FCCC-0CB5-4CFE-A978-2213BE8CDEE6}" destId="{4C0E1E70-6E0A-4CFA-BA79-A19D0421A0B7}" srcOrd="2" destOrd="0" presId="urn:microsoft.com/office/officeart/2018/2/layout/IconVerticalSolidList"/>
    <dgm:cxn modelId="{4356E501-424E-486C-BCE1-4E01EFC7DFFA}" type="presParOf" srcId="{7F41FCCC-0CB5-4CFE-A978-2213BE8CDEE6}" destId="{ABCCD981-66D6-4E8E-B49E-C226248F76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DF619-DD04-444B-AF90-0D7E1D10E51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0CF71C-5558-4641-AF23-EB81DB281B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Get organized now!</a:t>
          </a:r>
        </a:p>
      </dgm:t>
    </dgm:pt>
    <dgm:pt modelId="{45CD0ADD-C578-4C35-8D49-906B553DC7C5}" type="parTrans" cxnId="{29767A98-5763-4FEB-A934-A3B52646013D}">
      <dgm:prSet/>
      <dgm:spPr/>
      <dgm:t>
        <a:bodyPr/>
        <a:lstStyle/>
        <a:p>
          <a:endParaRPr lang="en-US"/>
        </a:p>
      </dgm:t>
    </dgm:pt>
    <dgm:pt modelId="{417AE4E2-065E-46DB-B842-C4D6E0F6E722}" type="sibTrans" cxnId="{29767A98-5763-4FEB-A934-A3B52646013D}">
      <dgm:prSet/>
      <dgm:spPr/>
      <dgm:t>
        <a:bodyPr/>
        <a:lstStyle/>
        <a:p>
          <a:endParaRPr lang="en-US"/>
        </a:p>
      </dgm:t>
    </dgm:pt>
    <dgm:pt modelId="{EA2A8CAA-6BEA-408E-B963-3143E0C5EE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Give updates and feedbacks</a:t>
          </a:r>
        </a:p>
      </dgm:t>
    </dgm:pt>
    <dgm:pt modelId="{BD224C15-5EDD-48A7-AC8F-058363302300}" type="parTrans" cxnId="{592CDA34-02B3-4B41-A7F7-8F3348BA1452}">
      <dgm:prSet/>
      <dgm:spPr/>
      <dgm:t>
        <a:bodyPr/>
        <a:lstStyle/>
        <a:p>
          <a:endParaRPr lang="en-US"/>
        </a:p>
      </dgm:t>
    </dgm:pt>
    <dgm:pt modelId="{C35D5442-A060-4FEB-A3F6-376903257F9C}" type="sibTrans" cxnId="{592CDA34-02B3-4B41-A7F7-8F3348BA1452}">
      <dgm:prSet/>
      <dgm:spPr/>
      <dgm:t>
        <a:bodyPr/>
        <a:lstStyle/>
        <a:p>
          <a:endParaRPr lang="en-US"/>
        </a:p>
      </dgm:t>
    </dgm:pt>
    <dgm:pt modelId="{D147CCC8-B068-49E0-A9AD-32341C0CCD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Never have your supervisor looking for you to update them on a task you were given</a:t>
          </a:r>
        </a:p>
      </dgm:t>
    </dgm:pt>
    <dgm:pt modelId="{0EEACA71-8BDF-40E1-81B2-7BF5FA31A15F}" type="parTrans" cxnId="{D27FF474-6B0B-4A59-BAAD-6034C4BEE8FF}">
      <dgm:prSet/>
      <dgm:spPr/>
      <dgm:t>
        <a:bodyPr/>
        <a:lstStyle/>
        <a:p>
          <a:endParaRPr lang="en-US"/>
        </a:p>
      </dgm:t>
    </dgm:pt>
    <dgm:pt modelId="{F2F250B5-A4BF-409B-8E21-0C24E3AD41A1}" type="sibTrans" cxnId="{D27FF474-6B0B-4A59-BAAD-6034C4BEE8FF}">
      <dgm:prSet/>
      <dgm:spPr/>
      <dgm:t>
        <a:bodyPr/>
        <a:lstStyle/>
        <a:p>
          <a:endParaRPr lang="en-US"/>
        </a:p>
      </dgm:t>
    </dgm:pt>
    <dgm:pt modelId="{3AAD05D5-9DA4-4928-B8F3-DC82C73F08AC}" type="pres">
      <dgm:prSet presAssocID="{E24DF619-DD04-444B-AF90-0D7E1D10E516}" presName="root" presStyleCnt="0">
        <dgm:presLayoutVars>
          <dgm:dir/>
          <dgm:resizeHandles val="exact"/>
        </dgm:presLayoutVars>
      </dgm:prSet>
      <dgm:spPr/>
    </dgm:pt>
    <dgm:pt modelId="{925FC928-B533-47C8-81C0-199A2B10B4B6}" type="pres">
      <dgm:prSet presAssocID="{AB0CF71C-5558-4641-AF23-EB81DB281BD8}" presName="compNode" presStyleCnt="0"/>
      <dgm:spPr/>
    </dgm:pt>
    <dgm:pt modelId="{76BD77D4-CDB7-4DA7-919B-EDE44F8405B5}" type="pres">
      <dgm:prSet presAssocID="{AB0CF71C-5558-4641-AF23-EB81DB281BD8}" presName="bgRect" presStyleLbl="bgShp" presStyleIdx="0" presStyleCnt="3"/>
      <dgm:spPr/>
    </dgm:pt>
    <dgm:pt modelId="{634F2C2E-9507-40A0-8ABE-F3186F35F9B9}" type="pres">
      <dgm:prSet presAssocID="{AB0CF71C-5558-4641-AF23-EB81DB281B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043FE8FC-D16F-4B70-9D44-C1BA625DD748}" type="pres">
      <dgm:prSet presAssocID="{AB0CF71C-5558-4641-AF23-EB81DB281BD8}" presName="spaceRect" presStyleCnt="0"/>
      <dgm:spPr/>
    </dgm:pt>
    <dgm:pt modelId="{90B77235-3ADF-4094-BA9A-A67CA27E1C44}" type="pres">
      <dgm:prSet presAssocID="{AB0CF71C-5558-4641-AF23-EB81DB281BD8}" presName="parTx" presStyleLbl="revTx" presStyleIdx="0" presStyleCnt="3">
        <dgm:presLayoutVars>
          <dgm:chMax val="0"/>
          <dgm:chPref val="0"/>
        </dgm:presLayoutVars>
      </dgm:prSet>
      <dgm:spPr/>
    </dgm:pt>
    <dgm:pt modelId="{A9F933BB-C2F0-467B-823D-BB51F99F2D55}" type="pres">
      <dgm:prSet presAssocID="{417AE4E2-065E-46DB-B842-C4D6E0F6E722}" presName="sibTrans" presStyleCnt="0"/>
      <dgm:spPr/>
    </dgm:pt>
    <dgm:pt modelId="{725BCB4E-C420-46FC-9A4C-AE82A654B3E6}" type="pres">
      <dgm:prSet presAssocID="{EA2A8CAA-6BEA-408E-B963-3143E0C5EED2}" presName="compNode" presStyleCnt="0"/>
      <dgm:spPr/>
    </dgm:pt>
    <dgm:pt modelId="{D3AEDEC3-23E0-4331-90E2-F16AC701AB89}" type="pres">
      <dgm:prSet presAssocID="{EA2A8CAA-6BEA-408E-B963-3143E0C5EED2}" presName="bgRect" presStyleLbl="bgShp" presStyleIdx="1" presStyleCnt="3"/>
      <dgm:spPr/>
    </dgm:pt>
    <dgm:pt modelId="{3B2D43AE-3130-4666-9302-C23D8A0953D7}" type="pres">
      <dgm:prSet presAssocID="{EA2A8CAA-6BEA-408E-B963-3143E0C5EED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BEEB77C-F2AE-40C3-8214-122ED9EE0738}" type="pres">
      <dgm:prSet presAssocID="{EA2A8CAA-6BEA-408E-B963-3143E0C5EED2}" presName="spaceRect" presStyleCnt="0"/>
      <dgm:spPr/>
    </dgm:pt>
    <dgm:pt modelId="{119EE395-D07A-4A91-9732-044CBEAD0DEE}" type="pres">
      <dgm:prSet presAssocID="{EA2A8CAA-6BEA-408E-B963-3143E0C5EED2}" presName="parTx" presStyleLbl="revTx" presStyleIdx="1" presStyleCnt="3">
        <dgm:presLayoutVars>
          <dgm:chMax val="0"/>
          <dgm:chPref val="0"/>
        </dgm:presLayoutVars>
      </dgm:prSet>
      <dgm:spPr/>
    </dgm:pt>
    <dgm:pt modelId="{5CB506BB-5F96-4654-9B12-BFE26BBF20A6}" type="pres">
      <dgm:prSet presAssocID="{C35D5442-A060-4FEB-A3F6-376903257F9C}" presName="sibTrans" presStyleCnt="0"/>
      <dgm:spPr/>
    </dgm:pt>
    <dgm:pt modelId="{60E30471-6F17-4D06-A2C5-5EACEBE99905}" type="pres">
      <dgm:prSet presAssocID="{D147CCC8-B068-49E0-A9AD-32341C0CCDE5}" presName="compNode" presStyleCnt="0"/>
      <dgm:spPr/>
    </dgm:pt>
    <dgm:pt modelId="{1ADFF680-1965-4005-8AEB-309E2300629E}" type="pres">
      <dgm:prSet presAssocID="{D147CCC8-B068-49E0-A9AD-32341C0CCDE5}" presName="bgRect" presStyleLbl="bgShp" presStyleIdx="2" presStyleCnt="3"/>
      <dgm:spPr/>
    </dgm:pt>
    <dgm:pt modelId="{6B3855D6-8F78-49D8-A837-71C9E172BAE3}" type="pres">
      <dgm:prSet presAssocID="{D147CCC8-B068-49E0-A9AD-32341C0CCDE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91F5E06-904D-4596-80F1-A0D12D85344D}" type="pres">
      <dgm:prSet presAssocID="{D147CCC8-B068-49E0-A9AD-32341C0CCDE5}" presName="spaceRect" presStyleCnt="0"/>
      <dgm:spPr/>
    </dgm:pt>
    <dgm:pt modelId="{E3F93359-1E5D-4198-AD83-1CDCEBC8A980}" type="pres">
      <dgm:prSet presAssocID="{D147CCC8-B068-49E0-A9AD-32341C0CCDE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E101A25-578B-4753-8B6B-1015E52952BC}" type="presOf" srcId="{EA2A8CAA-6BEA-408E-B963-3143E0C5EED2}" destId="{119EE395-D07A-4A91-9732-044CBEAD0DEE}" srcOrd="0" destOrd="0" presId="urn:microsoft.com/office/officeart/2018/2/layout/IconVerticalSolidList"/>
    <dgm:cxn modelId="{72027B27-B049-4F55-9359-3BC590356C67}" type="presOf" srcId="{AB0CF71C-5558-4641-AF23-EB81DB281BD8}" destId="{90B77235-3ADF-4094-BA9A-A67CA27E1C44}" srcOrd="0" destOrd="0" presId="urn:microsoft.com/office/officeart/2018/2/layout/IconVerticalSolidList"/>
    <dgm:cxn modelId="{592CDA34-02B3-4B41-A7F7-8F3348BA1452}" srcId="{E24DF619-DD04-444B-AF90-0D7E1D10E516}" destId="{EA2A8CAA-6BEA-408E-B963-3143E0C5EED2}" srcOrd="1" destOrd="0" parTransId="{BD224C15-5EDD-48A7-AC8F-058363302300}" sibTransId="{C35D5442-A060-4FEB-A3F6-376903257F9C}"/>
    <dgm:cxn modelId="{D27FF474-6B0B-4A59-BAAD-6034C4BEE8FF}" srcId="{E24DF619-DD04-444B-AF90-0D7E1D10E516}" destId="{D147CCC8-B068-49E0-A9AD-32341C0CCDE5}" srcOrd="2" destOrd="0" parTransId="{0EEACA71-8BDF-40E1-81B2-7BF5FA31A15F}" sibTransId="{F2F250B5-A4BF-409B-8E21-0C24E3AD41A1}"/>
    <dgm:cxn modelId="{29767A98-5763-4FEB-A934-A3B52646013D}" srcId="{E24DF619-DD04-444B-AF90-0D7E1D10E516}" destId="{AB0CF71C-5558-4641-AF23-EB81DB281BD8}" srcOrd="0" destOrd="0" parTransId="{45CD0ADD-C578-4C35-8D49-906B553DC7C5}" sibTransId="{417AE4E2-065E-46DB-B842-C4D6E0F6E722}"/>
    <dgm:cxn modelId="{D04A0D9D-A14F-4494-AEA2-1A97C922F956}" type="presOf" srcId="{D147CCC8-B068-49E0-A9AD-32341C0CCDE5}" destId="{E3F93359-1E5D-4198-AD83-1CDCEBC8A980}" srcOrd="0" destOrd="0" presId="urn:microsoft.com/office/officeart/2018/2/layout/IconVerticalSolidList"/>
    <dgm:cxn modelId="{8C31C4A2-1DDF-40C2-8022-FA71BAAB9148}" type="presOf" srcId="{E24DF619-DD04-444B-AF90-0D7E1D10E516}" destId="{3AAD05D5-9DA4-4928-B8F3-DC82C73F08AC}" srcOrd="0" destOrd="0" presId="urn:microsoft.com/office/officeart/2018/2/layout/IconVerticalSolidList"/>
    <dgm:cxn modelId="{3524FF63-B4E5-41E3-9144-2E226D641F85}" type="presParOf" srcId="{3AAD05D5-9DA4-4928-B8F3-DC82C73F08AC}" destId="{925FC928-B533-47C8-81C0-199A2B10B4B6}" srcOrd="0" destOrd="0" presId="urn:microsoft.com/office/officeart/2018/2/layout/IconVerticalSolidList"/>
    <dgm:cxn modelId="{E534CDB8-8957-4FF0-976C-E007C6C6AA1E}" type="presParOf" srcId="{925FC928-B533-47C8-81C0-199A2B10B4B6}" destId="{76BD77D4-CDB7-4DA7-919B-EDE44F8405B5}" srcOrd="0" destOrd="0" presId="urn:microsoft.com/office/officeart/2018/2/layout/IconVerticalSolidList"/>
    <dgm:cxn modelId="{A89AC3DB-20E1-49C5-A24E-28C7D6191059}" type="presParOf" srcId="{925FC928-B533-47C8-81C0-199A2B10B4B6}" destId="{634F2C2E-9507-40A0-8ABE-F3186F35F9B9}" srcOrd="1" destOrd="0" presId="urn:microsoft.com/office/officeart/2018/2/layout/IconVerticalSolidList"/>
    <dgm:cxn modelId="{02D303D7-E3B0-4D53-99A0-C8E1B4885CA3}" type="presParOf" srcId="{925FC928-B533-47C8-81C0-199A2B10B4B6}" destId="{043FE8FC-D16F-4B70-9D44-C1BA625DD748}" srcOrd="2" destOrd="0" presId="urn:microsoft.com/office/officeart/2018/2/layout/IconVerticalSolidList"/>
    <dgm:cxn modelId="{7CEC7568-6F1C-49FB-B608-183FC8F184B9}" type="presParOf" srcId="{925FC928-B533-47C8-81C0-199A2B10B4B6}" destId="{90B77235-3ADF-4094-BA9A-A67CA27E1C44}" srcOrd="3" destOrd="0" presId="urn:microsoft.com/office/officeart/2018/2/layout/IconVerticalSolidList"/>
    <dgm:cxn modelId="{50D845BB-9B0E-450F-9D93-25677D42665C}" type="presParOf" srcId="{3AAD05D5-9DA4-4928-B8F3-DC82C73F08AC}" destId="{A9F933BB-C2F0-467B-823D-BB51F99F2D55}" srcOrd="1" destOrd="0" presId="urn:microsoft.com/office/officeart/2018/2/layout/IconVerticalSolidList"/>
    <dgm:cxn modelId="{F0D2C86F-5462-4425-8907-90C8E02D8F59}" type="presParOf" srcId="{3AAD05D5-9DA4-4928-B8F3-DC82C73F08AC}" destId="{725BCB4E-C420-46FC-9A4C-AE82A654B3E6}" srcOrd="2" destOrd="0" presId="urn:microsoft.com/office/officeart/2018/2/layout/IconVerticalSolidList"/>
    <dgm:cxn modelId="{D433D6D5-ED18-43AD-869D-3258017528AE}" type="presParOf" srcId="{725BCB4E-C420-46FC-9A4C-AE82A654B3E6}" destId="{D3AEDEC3-23E0-4331-90E2-F16AC701AB89}" srcOrd="0" destOrd="0" presId="urn:microsoft.com/office/officeart/2018/2/layout/IconVerticalSolidList"/>
    <dgm:cxn modelId="{1F2F0ACF-5AE0-44FF-A16A-5133765F267E}" type="presParOf" srcId="{725BCB4E-C420-46FC-9A4C-AE82A654B3E6}" destId="{3B2D43AE-3130-4666-9302-C23D8A0953D7}" srcOrd="1" destOrd="0" presId="urn:microsoft.com/office/officeart/2018/2/layout/IconVerticalSolidList"/>
    <dgm:cxn modelId="{85863621-0F2C-43BB-BDD3-0ECBE6F9C972}" type="presParOf" srcId="{725BCB4E-C420-46FC-9A4C-AE82A654B3E6}" destId="{FBEEB77C-F2AE-40C3-8214-122ED9EE0738}" srcOrd="2" destOrd="0" presId="urn:microsoft.com/office/officeart/2018/2/layout/IconVerticalSolidList"/>
    <dgm:cxn modelId="{27FC4C15-8AC7-42CB-A506-D29A9CDF9982}" type="presParOf" srcId="{725BCB4E-C420-46FC-9A4C-AE82A654B3E6}" destId="{119EE395-D07A-4A91-9732-044CBEAD0DEE}" srcOrd="3" destOrd="0" presId="urn:microsoft.com/office/officeart/2018/2/layout/IconVerticalSolidList"/>
    <dgm:cxn modelId="{1872044D-3D6A-44E5-B481-F2CBDCC7E0E9}" type="presParOf" srcId="{3AAD05D5-9DA4-4928-B8F3-DC82C73F08AC}" destId="{5CB506BB-5F96-4654-9B12-BFE26BBF20A6}" srcOrd="3" destOrd="0" presId="urn:microsoft.com/office/officeart/2018/2/layout/IconVerticalSolidList"/>
    <dgm:cxn modelId="{9B429F0D-2F7A-463B-A481-66A6BF3D23A8}" type="presParOf" srcId="{3AAD05D5-9DA4-4928-B8F3-DC82C73F08AC}" destId="{60E30471-6F17-4D06-A2C5-5EACEBE99905}" srcOrd="4" destOrd="0" presId="urn:microsoft.com/office/officeart/2018/2/layout/IconVerticalSolidList"/>
    <dgm:cxn modelId="{5E439D79-8B8F-4560-B3C6-8279563D65C2}" type="presParOf" srcId="{60E30471-6F17-4D06-A2C5-5EACEBE99905}" destId="{1ADFF680-1965-4005-8AEB-309E2300629E}" srcOrd="0" destOrd="0" presId="urn:microsoft.com/office/officeart/2018/2/layout/IconVerticalSolidList"/>
    <dgm:cxn modelId="{432E3301-7059-4863-8F9D-642041E796E9}" type="presParOf" srcId="{60E30471-6F17-4D06-A2C5-5EACEBE99905}" destId="{6B3855D6-8F78-49D8-A837-71C9E172BAE3}" srcOrd="1" destOrd="0" presId="urn:microsoft.com/office/officeart/2018/2/layout/IconVerticalSolidList"/>
    <dgm:cxn modelId="{4B7FFEE2-0D5E-4AE3-9BE6-E3188F089231}" type="presParOf" srcId="{60E30471-6F17-4D06-A2C5-5EACEBE99905}" destId="{291F5E06-904D-4596-80F1-A0D12D85344D}" srcOrd="2" destOrd="0" presId="urn:microsoft.com/office/officeart/2018/2/layout/IconVerticalSolidList"/>
    <dgm:cxn modelId="{F286DEBE-A3FF-4D8C-BF75-2D9CC16A587A}" type="presParOf" srcId="{60E30471-6F17-4D06-A2C5-5EACEBE99905}" destId="{E3F93359-1E5D-4198-AD83-1CDCEBC8A9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39C661-692C-4554-8628-ACA45A9834E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E29AC7E-293F-45A0-B1F4-0B813BBBE7AC}">
      <dgm:prSet/>
      <dgm:spPr/>
      <dgm:t>
        <a:bodyPr/>
        <a:lstStyle/>
        <a:p>
          <a:pPr>
            <a:defRPr cap="all"/>
          </a:pPr>
          <a:r>
            <a:rPr lang="en-US"/>
            <a:t>Review positive attitudes that aid a professional work environment</a:t>
          </a:r>
        </a:p>
      </dgm:t>
    </dgm:pt>
    <dgm:pt modelId="{6C6974B5-7047-49B2-B017-8E6F850298F9}" type="parTrans" cxnId="{0570A727-0231-450C-925E-EC6A73621EE4}">
      <dgm:prSet/>
      <dgm:spPr/>
      <dgm:t>
        <a:bodyPr/>
        <a:lstStyle/>
        <a:p>
          <a:endParaRPr lang="en-US"/>
        </a:p>
      </dgm:t>
    </dgm:pt>
    <dgm:pt modelId="{7ED53A6B-6EA3-4D89-95D6-847D623D211E}" type="sibTrans" cxnId="{0570A727-0231-450C-925E-EC6A73621EE4}">
      <dgm:prSet/>
      <dgm:spPr/>
      <dgm:t>
        <a:bodyPr/>
        <a:lstStyle/>
        <a:p>
          <a:endParaRPr lang="en-US"/>
        </a:p>
      </dgm:t>
    </dgm:pt>
    <dgm:pt modelId="{678B2E5D-7DF9-44CB-9597-34CD60F3E9CB}">
      <dgm:prSet/>
      <dgm:spPr/>
      <dgm:t>
        <a:bodyPr/>
        <a:lstStyle/>
        <a:p>
          <a:pPr>
            <a:defRPr cap="all"/>
          </a:pPr>
          <a:r>
            <a:rPr lang="en-US"/>
            <a:t>Review attitudes that cause negative work environment</a:t>
          </a:r>
        </a:p>
      </dgm:t>
    </dgm:pt>
    <dgm:pt modelId="{8C809028-1465-4F3A-ADFB-5C089177BF58}" type="parTrans" cxnId="{AA5D762F-064A-4545-A917-D4BFF6461405}">
      <dgm:prSet/>
      <dgm:spPr/>
      <dgm:t>
        <a:bodyPr/>
        <a:lstStyle/>
        <a:p>
          <a:endParaRPr lang="en-US"/>
        </a:p>
      </dgm:t>
    </dgm:pt>
    <dgm:pt modelId="{47E26DC5-2C02-486C-9588-6E01EB5F4A0F}" type="sibTrans" cxnId="{AA5D762F-064A-4545-A917-D4BFF6461405}">
      <dgm:prSet/>
      <dgm:spPr/>
      <dgm:t>
        <a:bodyPr/>
        <a:lstStyle/>
        <a:p>
          <a:endParaRPr lang="en-US"/>
        </a:p>
      </dgm:t>
    </dgm:pt>
    <dgm:pt modelId="{B5899447-7FD2-4F11-9490-99CF1934F539}">
      <dgm:prSet/>
      <dgm:spPr/>
      <dgm:t>
        <a:bodyPr/>
        <a:lstStyle/>
        <a:p>
          <a:pPr>
            <a:defRPr cap="all"/>
          </a:pPr>
          <a:r>
            <a:rPr lang="en-US"/>
            <a:t>Discuss ways to turn the bad attitudes into positive ones </a:t>
          </a:r>
        </a:p>
      </dgm:t>
    </dgm:pt>
    <dgm:pt modelId="{36B9DE29-93EC-49BF-A616-A68F7813F086}" type="parTrans" cxnId="{24489FB0-721B-4BDF-BF94-EDA208CBD1FD}">
      <dgm:prSet/>
      <dgm:spPr/>
      <dgm:t>
        <a:bodyPr/>
        <a:lstStyle/>
        <a:p>
          <a:endParaRPr lang="en-US"/>
        </a:p>
      </dgm:t>
    </dgm:pt>
    <dgm:pt modelId="{F44EAAA3-482A-4B4B-8A65-1B77EFF6CB61}" type="sibTrans" cxnId="{24489FB0-721B-4BDF-BF94-EDA208CBD1FD}">
      <dgm:prSet/>
      <dgm:spPr/>
      <dgm:t>
        <a:bodyPr/>
        <a:lstStyle/>
        <a:p>
          <a:endParaRPr lang="en-US"/>
        </a:p>
      </dgm:t>
    </dgm:pt>
    <dgm:pt modelId="{87FF8F50-78EB-4F58-BFB3-91FE557EE0A9}" type="pres">
      <dgm:prSet presAssocID="{BB39C661-692C-4554-8628-ACA45A9834ED}" presName="root" presStyleCnt="0">
        <dgm:presLayoutVars>
          <dgm:dir/>
          <dgm:resizeHandles val="exact"/>
        </dgm:presLayoutVars>
      </dgm:prSet>
      <dgm:spPr/>
    </dgm:pt>
    <dgm:pt modelId="{F65C088A-D306-435C-AC9D-C647562BFE4E}" type="pres">
      <dgm:prSet presAssocID="{CE29AC7E-293F-45A0-B1F4-0B813BBBE7AC}" presName="compNode" presStyleCnt="0"/>
      <dgm:spPr/>
    </dgm:pt>
    <dgm:pt modelId="{F729F0C6-AF71-44DA-B813-56B07765891A}" type="pres">
      <dgm:prSet presAssocID="{CE29AC7E-293F-45A0-B1F4-0B813BBBE7AC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C96D9FF-9441-4D61-A0BC-BD4A108750C7}" type="pres">
      <dgm:prSet presAssocID="{CE29AC7E-293F-45A0-B1F4-0B813BBBE7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1BB2E6A-2F8E-4DE6-A939-B579ABA4F1C9}" type="pres">
      <dgm:prSet presAssocID="{CE29AC7E-293F-45A0-B1F4-0B813BBBE7AC}" presName="spaceRect" presStyleCnt="0"/>
      <dgm:spPr/>
    </dgm:pt>
    <dgm:pt modelId="{9B450352-EDC0-4A03-BDAF-57D2131CFD79}" type="pres">
      <dgm:prSet presAssocID="{CE29AC7E-293F-45A0-B1F4-0B813BBBE7AC}" presName="textRect" presStyleLbl="revTx" presStyleIdx="0" presStyleCnt="3">
        <dgm:presLayoutVars>
          <dgm:chMax val="1"/>
          <dgm:chPref val="1"/>
        </dgm:presLayoutVars>
      </dgm:prSet>
      <dgm:spPr/>
    </dgm:pt>
    <dgm:pt modelId="{202DC851-E1E4-4CAB-8CA5-0ADCF264CE9F}" type="pres">
      <dgm:prSet presAssocID="{7ED53A6B-6EA3-4D89-95D6-847D623D211E}" presName="sibTrans" presStyleCnt="0"/>
      <dgm:spPr/>
    </dgm:pt>
    <dgm:pt modelId="{1E480EA4-B1AA-4731-A5B6-5DA1203BF86B}" type="pres">
      <dgm:prSet presAssocID="{678B2E5D-7DF9-44CB-9597-34CD60F3E9CB}" presName="compNode" presStyleCnt="0"/>
      <dgm:spPr/>
    </dgm:pt>
    <dgm:pt modelId="{2A54E3F7-31CD-45D3-998E-AC73231EDAE8}" type="pres">
      <dgm:prSet presAssocID="{678B2E5D-7DF9-44CB-9597-34CD60F3E9CB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1F304AD-9BFC-4A0E-A8AD-C34FC606F783}" type="pres">
      <dgm:prSet presAssocID="{678B2E5D-7DF9-44CB-9597-34CD60F3E9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9C38990-7D27-4EF9-8436-BCA2E3B41433}" type="pres">
      <dgm:prSet presAssocID="{678B2E5D-7DF9-44CB-9597-34CD60F3E9CB}" presName="spaceRect" presStyleCnt="0"/>
      <dgm:spPr/>
    </dgm:pt>
    <dgm:pt modelId="{3AD78D9B-701B-40F4-A099-48D224233691}" type="pres">
      <dgm:prSet presAssocID="{678B2E5D-7DF9-44CB-9597-34CD60F3E9CB}" presName="textRect" presStyleLbl="revTx" presStyleIdx="1" presStyleCnt="3">
        <dgm:presLayoutVars>
          <dgm:chMax val="1"/>
          <dgm:chPref val="1"/>
        </dgm:presLayoutVars>
      </dgm:prSet>
      <dgm:spPr/>
    </dgm:pt>
    <dgm:pt modelId="{48350672-A5B2-422B-B099-E1470EB4A4C0}" type="pres">
      <dgm:prSet presAssocID="{47E26DC5-2C02-486C-9588-6E01EB5F4A0F}" presName="sibTrans" presStyleCnt="0"/>
      <dgm:spPr/>
    </dgm:pt>
    <dgm:pt modelId="{B6894CF9-1261-44E6-A3C2-D039BC761637}" type="pres">
      <dgm:prSet presAssocID="{B5899447-7FD2-4F11-9490-99CF1934F539}" presName="compNode" presStyleCnt="0"/>
      <dgm:spPr/>
    </dgm:pt>
    <dgm:pt modelId="{FDAA9CEB-17E4-464F-8B13-92F4EB7F0D00}" type="pres">
      <dgm:prSet presAssocID="{B5899447-7FD2-4F11-9490-99CF1934F539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072D366-8559-416D-B711-C15E983C1F3D}" type="pres">
      <dgm:prSet presAssocID="{B5899447-7FD2-4F11-9490-99CF1934F53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21FAAC5-724E-4525-9FB9-543AA5911A9C}" type="pres">
      <dgm:prSet presAssocID="{B5899447-7FD2-4F11-9490-99CF1934F539}" presName="spaceRect" presStyleCnt="0"/>
      <dgm:spPr/>
    </dgm:pt>
    <dgm:pt modelId="{6617DE07-5803-420B-ADE2-A5E40ECD7054}" type="pres">
      <dgm:prSet presAssocID="{B5899447-7FD2-4F11-9490-99CF1934F53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E366D1A-CEEA-4FC4-8914-2C86029D6C2C}" type="presOf" srcId="{CE29AC7E-293F-45A0-B1F4-0B813BBBE7AC}" destId="{9B450352-EDC0-4A03-BDAF-57D2131CFD79}" srcOrd="0" destOrd="0" presId="urn:microsoft.com/office/officeart/2018/5/layout/IconLeafLabelList"/>
    <dgm:cxn modelId="{0F11061F-92F6-49FD-8380-E79BFDDCCAD8}" type="presOf" srcId="{B5899447-7FD2-4F11-9490-99CF1934F539}" destId="{6617DE07-5803-420B-ADE2-A5E40ECD7054}" srcOrd="0" destOrd="0" presId="urn:microsoft.com/office/officeart/2018/5/layout/IconLeafLabelList"/>
    <dgm:cxn modelId="{0570A727-0231-450C-925E-EC6A73621EE4}" srcId="{BB39C661-692C-4554-8628-ACA45A9834ED}" destId="{CE29AC7E-293F-45A0-B1F4-0B813BBBE7AC}" srcOrd="0" destOrd="0" parTransId="{6C6974B5-7047-49B2-B017-8E6F850298F9}" sibTransId="{7ED53A6B-6EA3-4D89-95D6-847D623D211E}"/>
    <dgm:cxn modelId="{AA5D762F-064A-4545-A917-D4BFF6461405}" srcId="{BB39C661-692C-4554-8628-ACA45A9834ED}" destId="{678B2E5D-7DF9-44CB-9597-34CD60F3E9CB}" srcOrd="1" destOrd="0" parTransId="{8C809028-1465-4F3A-ADFB-5C089177BF58}" sibTransId="{47E26DC5-2C02-486C-9588-6E01EB5F4A0F}"/>
    <dgm:cxn modelId="{24489FB0-721B-4BDF-BF94-EDA208CBD1FD}" srcId="{BB39C661-692C-4554-8628-ACA45A9834ED}" destId="{B5899447-7FD2-4F11-9490-99CF1934F539}" srcOrd="2" destOrd="0" parTransId="{36B9DE29-93EC-49BF-A616-A68F7813F086}" sibTransId="{F44EAAA3-482A-4B4B-8A65-1B77EFF6CB61}"/>
    <dgm:cxn modelId="{225788CC-B7A6-4285-9439-4D1CB4FD7F03}" type="presOf" srcId="{678B2E5D-7DF9-44CB-9597-34CD60F3E9CB}" destId="{3AD78D9B-701B-40F4-A099-48D224233691}" srcOrd="0" destOrd="0" presId="urn:microsoft.com/office/officeart/2018/5/layout/IconLeafLabelList"/>
    <dgm:cxn modelId="{B9816ADF-E610-46C6-91CE-5202EF318A7F}" type="presOf" srcId="{BB39C661-692C-4554-8628-ACA45A9834ED}" destId="{87FF8F50-78EB-4F58-BFB3-91FE557EE0A9}" srcOrd="0" destOrd="0" presId="urn:microsoft.com/office/officeart/2018/5/layout/IconLeafLabelList"/>
    <dgm:cxn modelId="{08FFD875-7B99-4ED0-B59C-4E7C738FEBB9}" type="presParOf" srcId="{87FF8F50-78EB-4F58-BFB3-91FE557EE0A9}" destId="{F65C088A-D306-435C-AC9D-C647562BFE4E}" srcOrd="0" destOrd="0" presId="urn:microsoft.com/office/officeart/2018/5/layout/IconLeafLabelList"/>
    <dgm:cxn modelId="{BD281F20-3DB2-4C86-A208-F59AB6E49FAE}" type="presParOf" srcId="{F65C088A-D306-435C-AC9D-C647562BFE4E}" destId="{F729F0C6-AF71-44DA-B813-56B07765891A}" srcOrd="0" destOrd="0" presId="urn:microsoft.com/office/officeart/2018/5/layout/IconLeafLabelList"/>
    <dgm:cxn modelId="{FE673551-53C4-49FB-BFC8-67AA581EB5CC}" type="presParOf" srcId="{F65C088A-D306-435C-AC9D-C647562BFE4E}" destId="{8C96D9FF-9441-4D61-A0BC-BD4A108750C7}" srcOrd="1" destOrd="0" presId="urn:microsoft.com/office/officeart/2018/5/layout/IconLeafLabelList"/>
    <dgm:cxn modelId="{9B54EABE-DB7D-4759-82B7-35F0CC3ED456}" type="presParOf" srcId="{F65C088A-D306-435C-AC9D-C647562BFE4E}" destId="{21BB2E6A-2F8E-4DE6-A939-B579ABA4F1C9}" srcOrd="2" destOrd="0" presId="urn:microsoft.com/office/officeart/2018/5/layout/IconLeafLabelList"/>
    <dgm:cxn modelId="{DA3385EF-0ADA-4331-9EFB-AFB571F67D79}" type="presParOf" srcId="{F65C088A-D306-435C-AC9D-C647562BFE4E}" destId="{9B450352-EDC0-4A03-BDAF-57D2131CFD79}" srcOrd="3" destOrd="0" presId="urn:microsoft.com/office/officeart/2018/5/layout/IconLeafLabelList"/>
    <dgm:cxn modelId="{2C160A52-EF28-4FE9-BBD3-B5F91FA1AC08}" type="presParOf" srcId="{87FF8F50-78EB-4F58-BFB3-91FE557EE0A9}" destId="{202DC851-E1E4-4CAB-8CA5-0ADCF264CE9F}" srcOrd="1" destOrd="0" presId="urn:microsoft.com/office/officeart/2018/5/layout/IconLeafLabelList"/>
    <dgm:cxn modelId="{2C43CF4F-2B04-4A51-9EA3-FEDB3B9F785E}" type="presParOf" srcId="{87FF8F50-78EB-4F58-BFB3-91FE557EE0A9}" destId="{1E480EA4-B1AA-4731-A5B6-5DA1203BF86B}" srcOrd="2" destOrd="0" presId="urn:microsoft.com/office/officeart/2018/5/layout/IconLeafLabelList"/>
    <dgm:cxn modelId="{F84832B2-3B4F-4C66-A991-EB11692E2932}" type="presParOf" srcId="{1E480EA4-B1AA-4731-A5B6-5DA1203BF86B}" destId="{2A54E3F7-31CD-45D3-998E-AC73231EDAE8}" srcOrd="0" destOrd="0" presId="urn:microsoft.com/office/officeart/2018/5/layout/IconLeafLabelList"/>
    <dgm:cxn modelId="{E957AFD7-F692-4E53-B19D-42F36DF9A5F7}" type="presParOf" srcId="{1E480EA4-B1AA-4731-A5B6-5DA1203BF86B}" destId="{F1F304AD-9BFC-4A0E-A8AD-C34FC606F783}" srcOrd="1" destOrd="0" presId="urn:microsoft.com/office/officeart/2018/5/layout/IconLeafLabelList"/>
    <dgm:cxn modelId="{EBC12E0A-1605-4423-912C-7DC68E479854}" type="presParOf" srcId="{1E480EA4-B1AA-4731-A5B6-5DA1203BF86B}" destId="{29C38990-7D27-4EF9-8436-BCA2E3B41433}" srcOrd="2" destOrd="0" presId="urn:microsoft.com/office/officeart/2018/5/layout/IconLeafLabelList"/>
    <dgm:cxn modelId="{72BAF001-89C9-4B8C-80A7-716431CFFCC4}" type="presParOf" srcId="{1E480EA4-B1AA-4731-A5B6-5DA1203BF86B}" destId="{3AD78D9B-701B-40F4-A099-48D224233691}" srcOrd="3" destOrd="0" presId="urn:microsoft.com/office/officeart/2018/5/layout/IconLeafLabelList"/>
    <dgm:cxn modelId="{EA4E32CD-3A18-4D8F-BC8E-5074E07ED239}" type="presParOf" srcId="{87FF8F50-78EB-4F58-BFB3-91FE557EE0A9}" destId="{48350672-A5B2-422B-B099-E1470EB4A4C0}" srcOrd="3" destOrd="0" presId="urn:microsoft.com/office/officeart/2018/5/layout/IconLeafLabelList"/>
    <dgm:cxn modelId="{77C3AC97-F7B2-4657-97F0-9C91FB2C8B19}" type="presParOf" srcId="{87FF8F50-78EB-4F58-BFB3-91FE557EE0A9}" destId="{B6894CF9-1261-44E6-A3C2-D039BC761637}" srcOrd="4" destOrd="0" presId="urn:microsoft.com/office/officeart/2018/5/layout/IconLeafLabelList"/>
    <dgm:cxn modelId="{F1C14828-6849-43D3-A3A0-BB13067212FA}" type="presParOf" srcId="{B6894CF9-1261-44E6-A3C2-D039BC761637}" destId="{FDAA9CEB-17E4-464F-8B13-92F4EB7F0D00}" srcOrd="0" destOrd="0" presId="urn:microsoft.com/office/officeart/2018/5/layout/IconLeafLabelList"/>
    <dgm:cxn modelId="{7021929B-C5C8-49B1-96B0-289F8CFE2AA9}" type="presParOf" srcId="{B6894CF9-1261-44E6-A3C2-D039BC761637}" destId="{1072D366-8559-416D-B711-C15E983C1F3D}" srcOrd="1" destOrd="0" presId="urn:microsoft.com/office/officeart/2018/5/layout/IconLeafLabelList"/>
    <dgm:cxn modelId="{1DD762C5-C4A2-46FB-98CE-9F61A9935E8A}" type="presParOf" srcId="{B6894CF9-1261-44E6-A3C2-D039BC761637}" destId="{A21FAAC5-724E-4525-9FB9-543AA5911A9C}" srcOrd="2" destOrd="0" presId="urn:microsoft.com/office/officeart/2018/5/layout/IconLeafLabelList"/>
    <dgm:cxn modelId="{2C3471F3-116E-4578-9737-C0744249F5FB}" type="presParOf" srcId="{B6894CF9-1261-44E6-A3C2-D039BC761637}" destId="{6617DE07-5803-420B-ADE2-A5E40ECD705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1BE5D-7FC8-4014-A84D-3F31E92D8BEF}">
      <dsp:nvSpPr>
        <dsp:cNvPr id="0" name=""/>
        <dsp:cNvSpPr/>
      </dsp:nvSpPr>
      <dsp:spPr>
        <a:xfrm>
          <a:off x="0" y="531"/>
          <a:ext cx="5980611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08E87-99AF-4982-A77B-5BD7219162B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C1E48-01CB-4557-A01A-A1E33962FE74}">
      <dsp:nvSpPr>
        <dsp:cNvPr id="0" name=""/>
        <dsp:cNvSpPr/>
      </dsp:nvSpPr>
      <dsp:spPr>
        <a:xfrm>
          <a:off x="1435590" y="531"/>
          <a:ext cx="4545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Every idea is not a good one</a:t>
          </a:r>
        </a:p>
      </dsp:txBody>
      <dsp:txXfrm>
        <a:off x="1435590" y="531"/>
        <a:ext cx="4545020" cy="1242935"/>
      </dsp:txXfrm>
    </dsp:sp>
    <dsp:sp modelId="{D25E5595-59D0-41F5-BC6F-B8105C6644C3}">
      <dsp:nvSpPr>
        <dsp:cNvPr id="0" name=""/>
        <dsp:cNvSpPr/>
      </dsp:nvSpPr>
      <dsp:spPr>
        <a:xfrm>
          <a:off x="0" y="1554201"/>
          <a:ext cx="5980611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A0D7A-917E-4319-95F7-C15B76A8569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3803F-91AE-4939-8AC7-3BA503FD6824}">
      <dsp:nvSpPr>
        <dsp:cNvPr id="0" name=""/>
        <dsp:cNvSpPr/>
      </dsp:nvSpPr>
      <dsp:spPr>
        <a:xfrm>
          <a:off x="1435590" y="1554201"/>
          <a:ext cx="4545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Every idea is not a bad one</a:t>
          </a:r>
        </a:p>
      </dsp:txBody>
      <dsp:txXfrm>
        <a:off x="1435590" y="1554201"/>
        <a:ext cx="4545020" cy="1242935"/>
      </dsp:txXfrm>
    </dsp:sp>
    <dsp:sp modelId="{58893FFE-BD5C-42C8-9426-FC8B4C8B70E6}">
      <dsp:nvSpPr>
        <dsp:cNvPr id="0" name=""/>
        <dsp:cNvSpPr/>
      </dsp:nvSpPr>
      <dsp:spPr>
        <a:xfrm>
          <a:off x="0" y="3107870"/>
          <a:ext cx="5980611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9E851-863E-40C8-9463-0EFBD810F9A2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CD981-66D6-4E8E-B49E-C226248F7641}">
      <dsp:nvSpPr>
        <dsp:cNvPr id="0" name=""/>
        <dsp:cNvSpPr/>
      </dsp:nvSpPr>
      <dsp:spPr>
        <a:xfrm>
          <a:off x="1435590" y="3107870"/>
          <a:ext cx="4545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Test period can prove all theories</a:t>
          </a:r>
        </a:p>
      </dsp:txBody>
      <dsp:txXfrm>
        <a:off x="1435590" y="3107870"/>
        <a:ext cx="4545020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D77D4-CDB7-4DA7-919B-EDE44F8405B5}">
      <dsp:nvSpPr>
        <dsp:cNvPr id="0" name=""/>
        <dsp:cNvSpPr/>
      </dsp:nvSpPr>
      <dsp:spPr>
        <a:xfrm>
          <a:off x="0" y="531"/>
          <a:ext cx="5181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F2C2E-9507-40A0-8ABE-F3186F35F9B9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77235-3ADF-4094-BA9A-A67CA27E1C44}">
      <dsp:nvSpPr>
        <dsp:cNvPr id="0" name=""/>
        <dsp:cNvSpPr/>
      </dsp:nvSpPr>
      <dsp:spPr>
        <a:xfrm>
          <a:off x="1435590" y="531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Get organized now!</a:t>
          </a:r>
        </a:p>
      </dsp:txBody>
      <dsp:txXfrm>
        <a:off x="1435590" y="531"/>
        <a:ext cx="3746009" cy="1242935"/>
      </dsp:txXfrm>
    </dsp:sp>
    <dsp:sp modelId="{D3AEDEC3-23E0-4331-90E2-F16AC701AB89}">
      <dsp:nvSpPr>
        <dsp:cNvPr id="0" name=""/>
        <dsp:cNvSpPr/>
      </dsp:nvSpPr>
      <dsp:spPr>
        <a:xfrm>
          <a:off x="0" y="1554201"/>
          <a:ext cx="5181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D43AE-3130-4666-9302-C23D8A0953D7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EE395-D07A-4A91-9732-044CBEAD0DEE}">
      <dsp:nvSpPr>
        <dsp:cNvPr id="0" name=""/>
        <dsp:cNvSpPr/>
      </dsp:nvSpPr>
      <dsp:spPr>
        <a:xfrm>
          <a:off x="1435590" y="1554201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Give updates and feedbacks</a:t>
          </a:r>
        </a:p>
      </dsp:txBody>
      <dsp:txXfrm>
        <a:off x="1435590" y="1554201"/>
        <a:ext cx="3746009" cy="1242935"/>
      </dsp:txXfrm>
    </dsp:sp>
    <dsp:sp modelId="{1ADFF680-1965-4005-8AEB-309E2300629E}">
      <dsp:nvSpPr>
        <dsp:cNvPr id="0" name=""/>
        <dsp:cNvSpPr/>
      </dsp:nvSpPr>
      <dsp:spPr>
        <a:xfrm>
          <a:off x="0" y="3107870"/>
          <a:ext cx="5181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855D6-8F78-49D8-A837-71C9E172BAE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93359-1E5D-4198-AD83-1CDCEBC8A980}">
      <dsp:nvSpPr>
        <dsp:cNvPr id="0" name=""/>
        <dsp:cNvSpPr/>
      </dsp:nvSpPr>
      <dsp:spPr>
        <a:xfrm>
          <a:off x="1435590" y="3107870"/>
          <a:ext cx="3746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Never have your supervisor looking for you to update them on a task you were given</a:t>
          </a:r>
        </a:p>
      </dsp:txBody>
      <dsp:txXfrm>
        <a:off x="1435590" y="3107870"/>
        <a:ext cx="3746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9F0C6-AF71-44DA-B813-56B07765891A}">
      <dsp:nvSpPr>
        <dsp:cNvPr id="0" name=""/>
        <dsp:cNvSpPr/>
      </dsp:nvSpPr>
      <dsp:spPr>
        <a:xfrm>
          <a:off x="679050" y="58126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6D9FF-9441-4D61-A0BC-BD4A108750C7}">
      <dsp:nvSpPr>
        <dsp:cNvPr id="0" name=""/>
        <dsp:cNvSpPr/>
      </dsp:nvSpPr>
      <dsp:spPr>
        <a:xfrm>
          <a:off x="1081237" y="98344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50352-EDC0-4A03-BDAF-57D2131CFD79}">
      <dsp:nvSpPr>
        <dsp:cNvPr id="0" name=""/>
        <dsp:cNvSpPr/>
      </dsp:nvSpPr>
      <dsp:spPr>
        <a:xfrm>
          <a:off x="75768" y="30562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Review positive attitudes that aid a professional work environment</a:t>
          </a:r>
        </a:p>
      </dsp:txBody>
      <dsp:txXfrm>
        <a:off x="75768" y="3056262"/>
        <a:ext cx="3093750" cy="720000"/>
      </dsp:txXfrm>
    </dsp:sp>
    <dsp:sp modelId="{2A54E3F7-31CD-45D3-998E-AC73231EDAE8}">
      <dsp:nvSpPr>
        <dsp:cNvPr id="0" name=""/>
        <dsp:cNvSpPr/>
      </dsp:nvSpPr>
      <dsp:spPr>
        <a:xfrm>
          <a:off x="4314206" y="58126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304AD-9BFC-4A0E-A8AD-C34FC606F783}">
      <dsp:nvSpPr>
        <dsp:cNvPr id="0" name=""/>
        <dsp:cNvSpPr/>
      </dsp:nvSpPr>
      <dsp:spPr>
        <a:xfrm>
          <a:off x="4716393" y="98344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78D9B-701B-40F4-A099-48D224233691}">
      <dsp:nvSpPr>
        <dsp:cNvPr id="0" name=""/>
        <dsp:cNvSpPr/>
      </dsp:nvSpPr>
      <dsp:spPr>
        <a:xfrm>
          <a:off x="3710925" y="30562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Review attitudes that cause negative work environment</a:t>
          </a:r>
        </a:p>
      </dsp:txBody>
      <dsp:txXfrm>
        <a:off x="3710925" y="3056262"/>
        <a:ext cx="3093750" cy="720000"/>
      </dsp:txXfrm>
    </dsp:sp>
    <dsp:sp modelId="{FDAA9CEB-17E4-464F-8B13-92F4EB7F0D00}">
      <dsp:nvSpPr>
        <dsp:cNvPr id="0" name=""/>
        <dsp:cNvSpPr/>
      </dsp:nvSpPr>
      <dsp:spPr>
        <a:xfrm>
          <a:off x="7949362" y="581261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2D366-8559-416D-B711-C15E983C1F3D}">
      <dsp:nvSpPr>
        <dsp:cNvPr id="0" name=""/>
        <dsp:cNvSpPr/>
      </dsp:nvSpPr>
      <dsp:spPr>
        <a:xfrm>
          <a:off x="8351550" y="98344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7DE07-5803-420B-ADE2-A5E40ECD7054}">
      <dsp:nvSpPr>
        <dsp:cNvPr id="0" name=""/>
        <dsp:cNvSpPr/>
      </dsp:nvSpPr>
      <dsp:spPr>
        <a:xfrm>
          <a:off x="7346081" y="30562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Discuss ways to turn the bad attitudes into positive ones </a:t>
          </a:r>
        </a:p>
      </dsp:txBody>
      <dsp:txXfrm>
        <a:off x="7346081" y="3056262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9CCE-533E-0446-2466-BB010F559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FA652-9BF8-21FE-93AE-C518EBBB7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4F9A2-F636-4846-709F-1CBE39D7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ADAB-1299-4C64-947F-2F4124AEA44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1812E-1F92-FE5C-1904-B897362F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EE72-132F-48F1-3B8D-76D38743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6D7B-048A-4865-96AA-D3EFD8E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4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EE85-1E1C-B20D-1581-C31BE991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B4ABA-78BA-5355-7612-F27134640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3B349-574E-2628-0EFA-FFCBC907E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ADAB-1299-4C64-947F-2F4124AEA44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DB1F2-72C4-AC44-A569-B9F768039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8D1FC-1B4A-43D0-68E9-B976D0B2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6D7B-048A-4865-96AA-D3EFD8E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7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B7192-898B-B5C6-6E31-2DB9BCC92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46925-F6E3-C055-3FC1-6600E562E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F443D-A4FE-78F0-CCFF-8FFEA01D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ADAB-1299-4C64-947F-2F4124AEA44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5AA9A-224B-6CAA-7B84-92B31C41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8655C-AB48-AAD5-D2FE-B48EA207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6D7B-048A-4865-96AA-D3EFD8E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4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6C34-288F-4B13-EEDD-E0632191B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4FD04-B573-A529-C276-5A73FE12E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9CC14-6DD4-2247-2224-BBEBCED0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ADAB-1299-4C64-947F-2F4124AEA44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3C5DB-4770-CF4E-3824-938E31F0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E157B-1CE5-F472-1D3E-94F27FBC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6D7B-048A-4865-96AA-D3EFD8E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7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A863-0964-F2E1-21A8-A129FE41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C9B00-E9C6-F32C-5776-FBC1ECFB5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63C85-13DF-2534-50C4-E083210A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ADAB-1299-4C64-947F-2F4124AEA44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67D6B-BB83-52A7-4B67-D8263BA4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C3EA-F79F-9F8F-782C-643E862C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6D7B-048A-4865-96AA-D3EFD8E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E0796-822A-46C1-4B81-9A8BF100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A7051-1F04-3B98-C599-D64D8A066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1AD26-9607-908E-F7DB-2C866DBA3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48413-3B18-B714-4D5E-6E974205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ADAB-1299-4C64-947F-2F4124AEA44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4AD1D-5377-F497-FC68-B6093205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22269-BD01-80CF-A568-19EE1772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6D7B-048A-4865-96AA-D3EFD8E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0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CD58-5741-9512-B69A-E70E9DA8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F0D38-4A89-8DBB-2F66-C5018765D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F3DFD-1C84-E60F-AC40-D3498BECE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8FE670-9B8A-21AE-2AE0-A1D2D612C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B102F-EF59-73C3-88A7-2E2C04AC5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AF8432-3E4C-4263-7E0F-45CF021E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ADAB-1299-4C64-947F-2F4124AEA44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598F06-1C3F-2FB4-C425-8904B2AD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8D5645-F712-2456-6859-B6AB23A3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6D7B-048A-4865-96AA-D3EFD8E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6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57AB-DB78-B7F1-8117-ED577948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4102F-4AD1-A92C-96D7-349C58DB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ADAB-1299-4C64-947F-2F4124AEA44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23060-7C6E-AD2A-AB5D-AB37D1ED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6AC03-4EA8-3D32-DB67-7238AA59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6D7B-048A-4865-96AA-D3EFD8E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6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7A510-C1E3-DB11-A2E7-EE58EAC8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ADAB-1299-4C64-947F-2F4124AEA44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BC90EE-4D78-6EDA-3411-C0B45823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7134E-DE97-3229-C01F-C631AD38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6D7B-048A-4865-96AA-D3EFD8E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1159-F80C-D0DD-8BE8-0EFE5383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050C2-51A3-D69F-6035-44D9CEBC0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3F890-87D0-899F-F0D5-0F682B551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F5336-12D2-5D22-AACF-44EB16D7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ADAB-1299-4C64-947F-2F4124AEA44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4777E-C971-48D2-89FB-06874F54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E07C2-23E7-4216-A1D2-A1D744A9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6D7B-048A-4865-96AA-D3EFD8E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0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69FD-40D6-87DB-A25F-920F0B8B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68AB5-42BB-ED28-038A-B1CFF5AE9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E275B7-9E7F-A0AB-17F8-FFDAFDFC6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20507-6D71-DEC2-1E3F-0B5792AC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ADAB-1299-4C64-947F-2F4124AEA44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13AB7-F5B9-D645-609B-8C2B0752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E3CA4-9BE0-A144-6450-8542EDFC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6D7B-048A-4865-96AA-D3EFD8E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5A4F2D-82AA-DB64-B494-2B572AFC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FDEB7-24C9-24D9-E63F-2B377560A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F1F1D-1C5A-0DE5-0D9B-3822469B2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ADAB-1299-4C64-947F-2F4124AEA44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76433-28B9-B4EF-F6B6-28BF43D9C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665BC-A376-B284-02A3-D238FD45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66D7B-048A-4865-96AA-D3EFD8E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martralyn@msn.com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CC962-B861-2288-4F50-A1ED68CB0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Professional Work Attitudes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Lynn E. Lawrence, </a:t>
            </a:r>
            <a:r>
              <a:rPr lang="en-US" dirty="0" err="1">
                <a:solidFill>
                  <a:srgbClr val="FFFFFF"/>
                </a:solidFill>
              </a:rPr>
              <a:t>CMSgt</a:t>
            </a:r>
            <a:r>
              <a:rPr lang="en-US" dirty="0">
                <a:solidFill>
                  <a:srgbClr val="FFFFFF"/>
                </a:solidFill>
              </a:rPr>
              <a:t>(ret), USAF</a:t>
            </a:r>
          </a:p>
          <a:p>
            <a:r>
              <a:rPr lang="en-US" dirty="0">
                <a:solidFill>
                  <a:srgbClr val="FFFFFF"/>
                </a:solidFill>
              </a:rPr>
              <a:t>MSOL, CPOT, ABOC, COA, OSC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Dread or being negative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5812406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There is nothing exciting in dread</a:t>
            </a:r>
          </a:p>
          <a:p>
            <a:endParaRPr lang="en-US" dirty="0"/>
          </a:p>
          <a:p>
            <a:r>
              <a:rPr lang="en-US" dirty="0"/>
              <a:t>Takes a lot of energy</a:t>
            </a:r>
          </a:p>
          <a:p>
            <a:endParaRPr lang="en-US" dirty="0"/>
          </a:p>
          <a:p>
            <a:r>
              <a:rPr lang="en-US" dirty="0"/>
              <a:t>Sucks energy from those around you</a:t>
            </a:r>
          </a:p>
        </p:txBody>
      </p:sp>
      <p:pic>
        <p:nvPicPr>
          <p:cNvPr id="5" name="Content Placeholder 4" descr="monda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77581" y="2184914"/>
            <a:ext cx="3872077" cy="375591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Desire to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5446646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Professionals are in a constant state of learning</a:t>
            </a:r>
          </a:p>
          <a:p>
            <a:endParaRPr lang="en-US" sz="2400" dirty="0"/>
          </a:p>
          <a:p>
            <a:r>
              <a:rPr lang="en-US" sz="2400" dirty="0"/>
              <a:t>Those with a desire to excel must continue to learn</a:t>
            </a:r>
          </a:p>
          <a:p>
            <a:endParaRPr lang="en-US" sz="2400" dirty="0"/>
          </a:p>
          <a:p>
            <a:r>
              <a:rPr lang="en-US" sz="2400" dirty="0"/>
              <a:t>Don’t wait for someone to open a door, find your own</a:t>
            </a:r>
          </a:p>
        </p:txBody>
      </p:sp>
      <p:pic>
        <p:nvPicPr>
          <p:cNvPr id="7" name="Content Placeholder 6" descr="brai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63058" y="2198362"/>
            <a:ext cx="4788505" cy="250253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788" y="2170243"/>
            <a:ext cx="7417777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Every task has to be done correctly, no matter how small</a:t>
            </a:r>
          </a:p>
          <a:p>
            <a:endParaRPr lang="en-US" sz="2400" dirty="0"/>
          </a:p>
          <a:p>
            <a:r>
              <a:rPr lang="en-US" sz="2400" dirty="0"/>
              <a:t>Happy to be a part of the team or the team should be happy that I am on it</a:t>
            </a:r>
          </a:p>
          <a:p>
            <a:endParaRPr lang="en-US" sz="2400" dirty="0"/>
          </a:p>
          <a:p>
            <a:r>
              <a:rPr lang="en-US" sz="2400" dirty="0"/>
              <a:t>There are positives and negatives to everything</a:t>
            </a:r>
          </a:p>
          <a:p>
            <a:endParaRPr lang="en-US" sz="2400" dirty="0"/>
          </a:p>
          <a:p>
            <a:r>
              <a:rPr lang="en-US" sz="2400" dirty="0"/>
              <a:t>I was made to do this job</a:t>
            </a:r>
          </a:p>
        </p:txBody>
      </p:sp>
      <p:pic>
        <p:nvPicPr>
          <p:cNvPr id="5" name="Content Placeholder 4" descr="Aweso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54565" y="2155115"/>
            <a:ext cx="3755915" cy="375591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Opinions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7033" y="2198362"/>
            <a:ext cx="5925539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America, you have the right to ___________</a:t>
            </a:r>
          </a:p>
          <a:p>
            <a:endParaRPr lang="en-US" sz="2400" dirty="0"/>
          </a:p>
          <a:p>
            <a:r>
              <a:rPr lang="en-US" sz="2400" dirty="0"/>
              <a:t>Respect the rights of others</a:t>
            </a:r>
          </a:p>
          <a:p>
            <a:endParaRPr lang="en-US" sz="2400" dirty="0"/>
          </a:p>
          <a:p>
            <a:r>
              <a:rPr lang="en-US" sz="2400" dirty="0"/>
              <a:t>Perspective matters</a:t>
            </a:r>
          </a:p>
          <a:p>
            <a:endParaRPr lang="en-US" sz="2400" dirty="0"/>
          </a:p>
          <a:p>
            <a:r>
              <a:rPr lang="en-US" sz="2400" dirty="0"/>
              <a:t>Listen before you speak</a:t>
            </a:r>
          </a:p>
          <a:p>
            <a:endParaRPr lang="en-US" sz="2400" dirty="0"/>
          </a:p>
        </p:txBody>
      </p:sp>
      <p:pic>
        <p:nvPicPr>
          <p:cNvPr id="5" name="Content Placeholder 4" descr="being righ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33034" y="2347418"/>
            <a:ext cx="4788505" cy="3576414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Respect for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7033" y="2198362"/>
            <a:ext cx="5642589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You don’t always have to agree with leadership, but be very careful how you project your disagreement</a:t>
            </a:r>
          </a:p>
          <a:p>
            <a:endParaRPr lang="en-US" dirty="0"/>
          </a:p>
          <a:p>
            <a:r>
              <a:rPr lang="en-US" dirty="0"/>
              <a:t>Leaders must develop a united front for the staff, failure here could be critical for the “TEAM”</a:t>
            </a:r>
          </a:p>
        </p:txBody>
      </p:sp>
      <p:pic>
        <p:nvPicPr>
          <p:cNvPr id="1026" name="Picture 2" descr="C:\Users\Tracy\Pictures\right and wro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9742" y="2184914"/>
            <a:ext cx="3927754" cy="3755915"/>
          </a:xfrm>
          <a:prstGeom prst="rect">
            <a:avLst/>
          </a:prstGeom>
          <a:noFill/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Thoughts of others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5538086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What does your world look like from the outside of the aquarium?</a:t>
            </a:r>
          </a:p>
          <a:p>
            <a:endParaRPr lang="en-US" dirty="0"/>
          </a:p>
          <a:p>
            <a:r>
              <a:rPr lang="en-US" dirty="0"/>
              <a:t>Is your perspective reality?</a:t>
            </a:r>
          </a:p>
          <a:p>
            <a:endParaRPr lang="en-US" dirty="0"/>
          </a:p>
          <a:p>
            <a:r>
              <a:rPr lang="en-US" dirty="0"/>
              <a:t>Is your perspective professional?</a:t>
            </a:r>
          </a:p>
        </p:txBody>
      </p:sp>
      <p:pic>
        <p:nvPicPr>
          <p:cNvPr id="5" name="Content Placeholder 4" descr="My wor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29775" y="2184914"/>
            <a:ext cx="3767689" cy="375591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600"/>
            <a:ext cx="6478417" cy="13228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Don’t be a know-it-all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1657055-16FE-41A2-B207-7880F6DC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7035" y="1932487"/>
            <a:ext cx="6260052" cy="349249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Be eager to learn</a:t>
            </a:r>
          </a:p>
          <a:p>
            <a:endParaRPr lang="en-US" dirty="0"/>
          </a:p>
          <a:p>
            <a:r>
              <a:rPr lang="en-US" dirty="0"/>
              <a:t>Assist others in learning</a:t>
            </a:r>
          </a:p>
          <a:p>
            <a:endParaRPr lang="en-US" dirty="0"/>
          </a:p>
          <a:p>
            <a:r>
              <a:rPr lang="en-US" dirty="0"/>
              <a:t>Build the team</a:t>
            </a:r>
          </a:p>
          <a:p>
            <a:endParaRPr lang="en-US" dirty="0"/>
          </a:p>
          <a:p>
            <a:r>
              <a:rPr lang="en-US" dirty="0"/>
              <a:t>Create an environment of learning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BD3BB9-3CB5-4253-A27D-6B7904723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jo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093123" y="941395"/>
            <a:ext cx="3521122" cy="49636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465" y="256903"/>
            <a:ext cx="4140015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Treat all patients with CRS</a:t>
            </a:r>
          </a:p>
        </p:txBody>
      </p:sp>
      <p:pic>
        <p:nvPicPr>
          <p:cNvPr id="7" name="Content Placeholder 6" descr="Once a soldier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7965" r="17059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8995" y="1844645"/>
            <a:ext cx="4811484" cy="45561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Courteously</a:t>
            </a:r>
          </a:p>
          <a:p>
            <a:endParaRPr lang="en-US" sz="2400" dirty="0"/>
          </a:p>
          <a:p>
            <a:r>
              <a:rPr lang="en-US" sz="2400" dirty="0"/>
              <a:t>Respect</a:t>
            </a:r>
          </a:p>
          <a:p>
            <a:endParaRPr lang="en-US" sz="2400" dirty="0"/>
          </a:p>
          <a:p>
            <a:r>
              <a:rPr lang="en-US" sz="2400" dirty="0"/>
              <a:t>Sensitivity</a:t>
            </a:r>
          </a:p>
          <a:p>
            <a:endParaRPr lang="en-US" sz="2400" dirty="0"/>
          </a:p>
          <a:p>
            <a:r>
              <a:rPr lang="en-US" sz="2400" dirty="0"/>
              <a:t>They are in your care</a:t>
            </a:r>
          </a:p>
          <a:p>
            <a:endParaRPr lang="en-US" sz="2400" dirty="0"/>
          </a:p>
          <a:p>
            <a:r>
              <a:rPr lang="en-US" sz="2400" dirty="0"/>
              <a:t>Share the story of the War Hero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5125" y="197839"/>
            <a:ext cx="5403480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Stress is a part of Work</a:t>
            </a:r>
          </a:p>
        </p:txBody>
      </p:sp>
      <p:pic>
        <p:nvPicPr>
          <p:cNvPr id="7" name="Content Placeholder 6" descr="AntiStressKit_prev.gif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6898" r="-1" b="15816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520071" y="1726507"/>
            <a:ext cx="5403480" cy="43761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Handle it, don’t let it handle you</a:t>
            </a:r>
          </a:p>
          <a:p>
            <a:endParaRPr lang="en-US" dirty="0"/>
          </a:p>
          <a:p>
            <a:r>
              <a:rPr lang="en-US" dirty="0"/>
              <a:t>Take a walk and never let anyone know that got in there and rattled your brains</a:t>
            </a:r>
          </a:p>
          <a:p>
            <a:endParaRPr lang="en-US" dirty="0"/>
          </a:p>
          <a:p>
            <a:r>
              <a:rPr lang="en-US" dirty="0"/>
              <a:t>Always find a way top improve the situation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Support for the leadership</a:t>
            </a:r>
          </a:p>
        </p:txBody>
      </p:sp>
      <p:pic>
        <p:nvPicPr>
          <p:cNvPr id="7" name="Content Placeholder 6" descr="leadership3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r="1" b="634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9827" y="2915478"/>
            <a:ext cx="5393634" cy="31872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The concept for support is a two-way street, if you cannot support your leadership, you are working in the wrong place and if leadership cannot support their followers, they are not true leaders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EAF699AF-D129-65C7-5FCD-449E7912D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310" b="1442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71566"/>
            <a:ext cx="6784847" cy="407204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Review positive attitudes that aid a professional work environment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Review attitudes that cause negative work environment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Discuss ways to turn the bad attitudes into positive ones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Don’t send the docs on a strike</a:t>
            </a:r>
          </a:p>
        </p:txBody>
      </p:sp>
      <p:pic>
        <p:nvPicPr>
          <p:cNvPr id="5" name="Content Placeholder 4" descr="dr strike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2372" r="2" b="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2349" y="2385390"/>
            <a:ext cx="5274364" cy="37172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Doc and staff work together, but ultimately the staff must understand they support the providers of healthcare</a:t>
            </a:r>
          </a:p>
          <a:p>
            <a:endParaRPr lang="en-US" dirty="0"/>
          </a:p>
          <a:p>
            <a:r>
              <a:rPr lang="en-US" dirty="0"/>
              <a:t>Doctors and staff cannot be adversarial to one another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465" y="431632"/>
            <a:ext cx="4140014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It’s not your job? Caution!</a:t>
            </a:r>
          </a:p>
        </p:txBody>
      </p:sp>
      <p:pic>
        <p:nvPicPr>
          <p:cNvPr id="5" name="Content Placeholder 4" descr="DSC02997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0319" r="14203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1731" y="2355942"/>
            <a:ext cx="4905932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Correcting a co-worker</a:t>
            </a:r>
          </a:p>
          <a:p>
            <a:endParaRPr lang="en-US" sz="3200" dirty="0"/>
          </a:p>
          <a:p>
            <a:r>
              <a:rPr lang="en-US" sz="3200" dirty="0"/>
              <a:t>Making policy</a:t>
            </a:r>
          </a:p>
          <a:p>
            <a:endParaRPr lang="en-US" sz="3200" dirty="0"/>
          </a:p>
          <a:p>
            <a:r>
              <a:rPr lang="en-US" sz="3200" dirty="0"/>
              <a:t>Pointing out all of the office's short comings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0C2F8F76-4F55-4ED5-AC3D-1714C449C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Harley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5093" r="4180" b="1"/>
          <a:stretch/>
        </p:blipFill>
        <p:spPr>
          <a:xfrm>
            <a:off x="409576" y="633619"/>
            <a:ext cx="6648449" cy="5495925"/>
          </a:xfrm>
          <a:prstGeom prst="rect">
            <a:avLst/>
          </a:prstGeom>
        </p:spPr>
      </p:pic>
      <p:sp useBgFill="1">
        <p:nvSpPr>
          <p:cNvPr id="12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3041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193" y="753938"/>
            <a:ext cx="4023087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Follow the rules until they change</a:t>
            </a:r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9033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E2DF8-F6D8-4E5C-B76E-E082FD8C1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5691" y="2122470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67049" y="2359152"/>
            <a:ext cx="4215375" cy="34290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Not every rule makes sense or is easy to follow, but change the rules before you change following to reduce confusion</a:t>
            </a:r>
          </a:p>
          <a:p>
            <a:endParaRPr lang="en-US" dirty="0"/>
          </a:p>
          <a:p>
            <a:r>
              <a:rPr lang="en-US" dirty="0"/>
              <a:t>Only post or publish rules you can enforce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Give birth to new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43" y="2078496"/>
            <a:ext cx="7283472" cy="372903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/>
              <a:t>Support the ideas of other team members</a:t>
            </a:r>
          </a:p>
          <a:p>
            <a:endParaRPr lang="en-US" sz="3200" dirty="0"/>
          </a:p>
          <a:p>
            <a:r>
              <a:rPr lang="en-US" sz="3200" dirty="0"/>
              <a:t>Think outside of the box</a:t>
            </a:r>
          </a:p>
          <a:p>
            <a:endParaRPr lang="en-US" sz="3200" dirty="0"/>
          </a:p>
          <a:p>
            <a:r>
              <a:rPr lang="en-US" sz="3200" dirty="0"/>
              <a:t>Be innovative</a:t>
            </a:r>
          </a:p>
          <a:p>
            <a:endParaRPr lang="en-US" sz="3200" dirty="0"/>
          </a:p>
          <a:p>
            <a:r>
              <a:rPr lang="en-US" sz="3200" dirty="0"/>
              <a:t>Work within the budget</a:t>
            </a:r>
          </a:p>
        </p:txBody>
      </p:sp>
      <p:pic>
        <p:nvPicPr>
          <p:cNvPr id="5" name="Content Placeholder 4" descr="fun in life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r="1" b="5134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557190"/>
            <a:ext cx="5447071" cy="16715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Generational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930" y="2398030"/>
            <a:ext cx="5180245" cy="373105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Age Respect</a:t>
            </a:r>
          </a:p>
          <a:p>
            <a:pPr lvl="1"/>
            <a:r>
              <a:rPr lang="en-US" sz="2800" dirty="0"/>
              <a:t>Up </a:t>
            </a:r>
          </a:p>
          <a:p>
            <a:pPr lvl="1"/>
            <a:r>
              <a:rPr lang="en-US" sz="2800" dirty="0"/>
              <a:t>Down </a:t>
            </a:r>
          </a:p>
          <a:p>
            <a:pPr lvl="1"/>
            <a:endParaRPr lang="en-US" sz="2800" dirty="0"/>
          </a:p>
          <a:p>
            <a:r>
              <a:rPr lang="en-US" dirty="0"/>
              <a:t>Differences can be used to enlighten the team, find something to embrace about the other generation</a:t>
            </a:r>
          </a:p>
        </p:txBody>
      </p:sp>
      <p:pic>
        <p:nvPicPr>
          <p:cNvPr id="5" name="Content Placeholder 4" descr="generational test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7389" r="6072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Your own worst enemy might be: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7034" y="2198362"/>
            <a:ext cx="5420520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You</a:t>
            </a:r>
          </a:p>
          <a:p>
            <a:r>
              <a:rPr lang="en-US" sz="4000" dirty="0"/>
              <a:t>Your attitude</a:t>
            </a:r>
          </a:p>
          <a:p>
            <a:r>
              <a:rPr lang="en-US" sz="4000" dirty="0"/>
              <a:t>Your approach</a:t>
            </a:r>
          </a:p>
          <a:p>
            <a:r>
              <a:rPr lang="en-US" sz="4000" dirty="0"/>
              <a:t>Your timing</a:t>
            </a:r>
          </a:p>
          <a:p>
            <a:endParaRPr lang="en-US" sz="4000" dirty="0"/>
          </a:p>
        </p:txBody>
      </p:sp>
      <p:pic>
        <p:nvPicPr>
          <p:cNvPr id="7" name="Content Placeholder 6" descr="living in the pas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60070" y="2184914"/>
            <a:ext cx="4507098" cy="375591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 lot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13E940D-5084-47FA-71E6-9CA5664DB83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6639769"/>
              </p:ext>
            </p:extLst>
          </p:nvPr>
        </p:nvGraphicFramePr>
        <p:xfrm>
          <a:off x="838199" y="1825625"/>
          <a:ext cx="598061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heres_your_sign_th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7950926" y="1825625"/>
            <a:ext cx="3124200" cy="401682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900" y="327099"/>
            <a:ext cx="5077970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Watch out for other’s feelings</a:t>
            </a:r>
          </a:p>
        </p:txBody>
      </p:sp>
      <p:pic>
        <p:nvPicPr>
          <p:cNvPr id="5" name="Content Placeholder 4" descr="husky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742" r="-1" b="-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7456" y="2557587"/>
            <a:ext cx="5234413" cy="37173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Terminology</a:t>
            </a:r>
          </a:p>
          <a:p>
            <a:endParaRPr lang="en-US" sz="3200" dirty="0"/>
          </a:p>
          <a:p>
            <a:r>
              <a:rPr lang="en-US" sz="3200" dirty="0"/>
              <a:t>Forgive quickly</a:t>
            </a:r>
          </a:p>
          <a:p>
            <a:endParaRPr lang="en-US" sz="3200" dirty="0"/>
          </a:p>
          <a:p>
            <a:r>
              <a:rPr lang="en-US" sz="3200" dirty="0"/>
              <a:t>Don’t be overly sensitive, but if you don’t like something talk to the person away from the group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Stay team focused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Beware of individuals that do not focus on team development</a:t>
            </a:r>
          </a:p>
          <a:p>
            <a:endParaRPr lang="en-US" sz="2000"/>
          </a:p>
          <a:p>
            <a:r>
              <a:rPr lang="en-US" sz="2000"/>
              <a:t>Your actions either develop the team or tear the team down</a:t>
            </a:r>
          </a:p>
          <a:p>
            <a:endParaRPr lang="en-US" sz="2000"/>
          </a:p>
          <a:p>
            <a:r>
              <a:rPr lang="en-US" sz="2000"/>
              <a:t>Be mature is all your actions and responses</a:t>
            </a:r>
          </a:p>
        </p:txBody>
      </p:sp>
      <p:pic>
        <p:nvPicPr>
          <p:cNvPr id="8" name="Content Placeholder 7" descr="A diagram of emotional intelligence&#10;&#10;Description automatically generated with low confidence">
            <a:extLst>
              <a:ext uri="{FF2B5EF4-FFF2-40B4-BE49-F238E27FC236}">
                <a16:creationId xmlns:a16="http://schemas.microsoft.com/office/drawing/2014/main" id="{A48651E2-754B-F258-3DAE-C6D430C121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Remember Generational differences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697" y="2565545"/>
            <a:ext cx="5590903" cy="36432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The younger generation is more tech savvy than the older generation</a:t>
            </a:r>
          </a:p>
          <a:p>
            <a:endParaRPr lang="en-US" dirty="0"/>
          </a:p>
          <a:p>
            <a:r>
              <a:rPr lang="en-US" dirty="0"/>
              <a:t>The older generation wants to solve all of the office’s problems</a:t>
            </a:r>
          </a:p>
          <a:p>
            <a:endParaRPr lang="en-US" dirty="0"/>
          </a:p>
          <a:p>
            <a:r>
              <a:rPr lang="en-US" dirty="0"/>
              <a:t>A professional finds a way to make the best of every team member</a:t>
            </a:r>
          </a:p>
        </p:txBody>
      </p:sp>
      <p:pic>
        <p:nvPicPr>
          <p:cNvPr id="5" name="Content Placeholder 4" descr="Kit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9048" y="733635"/>
            <a:ext cx="5458968" cy="5390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makes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you never attempt anything, you will never make a mistake and never accomplish anything, but those that are involved in continuous process improvement will eventually make a mistake or two</a:t>
            </a:r>
          </a:p>
        </p:txBody>
      </p:sp>
      <p:pic>
        <p:nvPicPr>
          <p:cNvPr id="5" name="Content Placeholder 4" descr="mistak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05600" y="1378132"/>
            <a:ext cx="4648200" cy="46482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Cautions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445" y="2660904"/>
            <a:ext cx="5792507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Judging others</a:t>
            </a:r>
          </a:p>
          <a:p>
            <a:endParaRPr lang="en-US" dirty="0"/>
          </a:p>
          <a:p>
            <a:r>
              <a:rPr lang="en-US" dirty="0"/>
              <a:t>Not giving new ideas a chance</a:t>
            </a:r>
          </a:p>
          <a:p>
            <a:endParaRPr lang="en-US" dirty="0"/>
          </a:p>
          <a:p>
            <a:r>
              <a:rPr lang="en-US" dirty="0"/>
              <a:t>Always criticizing</a:t>
            </a:r>
          </a:p>
          <a:p>
            <a:endParaRPr lang="en-US" dirty="0"/>
          </a:p>
          <a:p>
            <a:r>
              <a:rPr lang="en-US" dirty="0"/>
              <a:t>Never wanting to do something new </a:t>
            </a:r>
          </a:p>
        </p:txBody>
      </p:sp>
      <p:pic>
        <p:nvPicPr>
          <p:cNvPr id="5" name="Content Placeholder 4" descr="skeleto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9048" y="1552480"/>
            <a:ext cx="5458968" cy="37530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Be kind to the Office Manager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492" y="2071316"/>
            <a:ext cx="7103165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Life is lonely at the top, so give your leadership a break</a:t>
            </a:r>
          </a:p>
          <a:p>
            <a:endParaRPr lang="en-US" dirty="0"/>
          </a:p>
          <a:p>
            <a:r>
              <a:rPr lang="en-US" dirty="0"/>
              <a:t>Smart workers take work off the boss’s desk</a:t>
            </a:r>
          </a:p>
          <a:p>
            <a:endParaRPr lang="en-US" dirty="0"/>
          </a:p>
          <a:p>
            <a:r>
              <a:rPr lang="en-US" dirty="0"/>
              <a:t>Kindness is a pleasant medicine</a:t>
            </a:r>
          </a:p>
          <a:p>
            <a:endParaRPr lang="en-US" dirty="0"/>
          </a:p>
        </p:txBody>
      </p:sp>
      <p:pic>
        <p:nvPicPr>
          <p:cNvPr id="5" name="Content Placeholder 4" descr="morning sign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8669" r="21149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Office Problems Transparent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935" y="2660904"/>
            <a:ext cx="5939681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Customers are looking for a professional high quality, high performing teams to render them medical care</a:t>
            </a:r>
          </a:p>
          <a:p>
            <a:endParaRPr lang="en-US" sz="3200" dirty="0"/>
          </a:p>
          <a:p>
            <a:r>
              <a:rPr lang="en-US" sz="3200" dirty="0"/>
              <a:t>Your office should always protect its reputation from public scrutiny </a:t>
            </a:r>
          </a:p>
        </p:txBody>
      </p:sp>
      <p:pic>
        <p:nvPicPr>
          <p:cNvPr id="7" name="Content Placeholder 6" descr="out to lunch sig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0142" y="640080"/>
            <a:ext cx="3956780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Perspective is important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935" y="2660904"/>
            <a:ext cx="5756802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Your view on any situation is critical </a:t>
            </a:r>
          </a:p>
          <a:p>
            <a:endParaRPr lang="en-US" dirty="0"/>
          </a:p>
          <a:p>
            <a:r>
              <a:rPr lang="en-US" dirty="0"/>
              <a:t>How you handle any given situation will allow others to grade your professionalism</a:t>
            </a:r>
          </a:p>
          <a:p>
            <a:endParaRPr lang="en-US" dirty="0"/>
          </a:p>
          <a:p>
            <a:r>
              <a:rPr lang="en-US" dirty="0"/>
              <a:t>Professionals are NEVER allowed excuses for poor behavior</a:t>
            </a:r>
          </a:p>
        </p:txBody>
      </p:sp>
      <p:pic>
        <p:nvPicPr>
          <p:cNvPr id="5" name="Content Placeholder 4" descr="past and prese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21562" y="1380744"/>
            <a:ext cx="5458968" cy="474247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need to move forward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5312664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Things happen, people make mistakes</a:t>
            </a:r>
          </a:p>
          <a:p>
            <a:endParaRPr lang="en-US" sz="2400" dirty="0"/>
          </a:p>
          <a:p>
            <a:r>
              <a:rPr lang="en-US" sz="2400" dirty="0"/>
              <a:t>Some people do mean things and they really didn’t mean to target you</a:t>
            </a:r>
          </a:p>
          <a:p>
            <a:endParaRPr lang="en-US" sz="2400" dirty="0"/>
          </a:p>
          <a:p>
            <a:r>
              <a:rPr lang="en-US" sz="2400" dirty="0"/>
              <a:t>Don’t allow the past to be an anchor that keeps you from the best future you could have</a:t>
            </a:r>
          </a:p>
        </p:txBody>
      </p:sp>
      <p:pic>
        <p:nvPicPr>
          <p:cNvPr id="5" name="Content Placeholder 4" descr="Past inf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9048" y="1612187"/>
            <a:ext cx="5458968" cy="36336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 honest at all times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5560858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The truth will come out</a:t>
            </a:r>
          </a:p>
          <a:p>
            <a:endParaRPr lang="en-US" dirty="0"/>
          </a:p>
          <a:p>
            <a:r>
              <a:rPr lang="en-US" dirty="0"/>
              <a:t>Failure to execute the truth will put your professionalism on trial</a:t>
            </a:r>
          </a:p>
          <a:p>
            <a:endParaRPr lang="en-US" dirty="0"/>
          </a:p>
          <a:p>
            <a:r>
              <a:rPr lang="en-US" dirty="0"/>
              <a:t>Tone is always important, be sincere and soft spoken when possible</a:t>
            </a:r>
          </a:p>
        </p:txBody>
      </p:sp>
      <p:pic>
        <p:nvPicPr>
          <p:cNvPr id="5" name="Content Placeholder 4" descr="peekabo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70796" y="640080"/>
            <a:ext cx="4915471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Treat Co-Workers with CRS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936" y="2660903"/>
            <a:ext cx="5286538" cy="37529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Courtesy</a:t>
            </a:r>
          </a:p>
          <a:p>
            <a:endParaRPr lang="en-US"/>
          </a:p>
          <a:p>
            <a:r>
              <a:rPr lang="en-US"/>
              <a:t>Respect</a:t>
            </a:r>
          </a:p>
          <a:p>
            <a:endParaRPr lang="en-US"/>
          </a:p>
          <a:p>
            <a:r>
              <a:rPr lang="en-US"/>
              <a:t>Sensitivity</a:t>
            </a:r>
          </a:p>
          <a:p>
            <a:endParaRPr lang="en-US"/>
          </a:p>
          <a:p>
            <a:r>
              <a:rPr lang="en-US"/>
              <a:t>At all times, never lower yourself to communicate with anyone</a:t>
            </a:r>
          </a:p>
        </p:txBody>
      </p:sp>
      <p:pic>
        <p:nvPicPr>
          <p:cNvPr id="7" name="Content Placeholder 6" descr="Relationship status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9048" y="870109"/>
            <a:ext cx="5458968" cy="511778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Have courage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5195098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Professionals will be courageous even when it is not easy</a:t>
            </a:r>
          </a:p>
          <a:p>
            <a:endParaRPr lang="en-US" dirty="0"/>
          </a:p>
          <a:p>
            <a:r>
              <a:rPr lang="en-US" dirty="0"/>
              <a:t>It the crowd is going in a positive direction, it is easy, but if they are heading for danger, professionals will be the “Watchmen” that will attempt to warn them</a:t>
            </a:r>
          </a:p>
        </p:txBody>
      </p:sp>
      <p:pic>
        <p:nvPicPr>
          <p:cNvPr id="7" name="Content Placeholder 6" descr="stand alo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 a stress a productive stress reliever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935" y="2660904"/>
            <a:ext cx="5717613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This is not in front of the staff or patients</a:t>
            </a:r>
          </a:p>
          <a:p>
            <a:endParaRPr lang="en-US" dirty="0"/>
          </a:p>
          <a:p>
            <a:r>
              <a:rPr lang="en-US" dirty="0"/>
              <a:t>Sometimes a walk works</a:t>
            </a:r>
          </a:p>
          <a:p>
            <a:endParaRPr lang="en-US" dirty="0"/>
          </a:p>
          <a:p>
            <a:r>
              <a:rPr lang="en-US" dirty="0"/>
              <a:t>If you are always stressed out, self-check</a:t>
            </a:r>
          </a:p>
        </p:txBody>
      </p:sp>
      <p:pic>
        <p:nvPicPr>
          <p:cNvPr id="5" name="Content Placeholder 4" descr="Therapy Help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36388" y="640080"/>
            <a:ext cx="4584287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8576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 Personalities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144923" y="1861702"/>
            <a:ext cx="5613686" cy="40792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Lion – will eat everyone</a:t>
            </a:r>
          </a:p>
          <a:p>
            <a:endParaRPr lang="en-US" dirty="0"/>
          </a:p>
          <a:p>
            <a:r>
              <a:rPr lang="en-US" dirty="0"/>
              <a:t>Lamb – hates confrontation</a:t>
            </a:r>
          </a:p>
          <a:p>
            <a:endParaRPr lang="en-US" dirty="0"/>
          </a:p>
          <a:p>
            <a:r>
              <a:rPr lang="en-US" dirty="0"/>
              <a:t>Warrior – ready to fight</a:t>
            </a:r>
          </a:p>
          <a:p>
            <a:endParaRPr lang="en-US" dirty="0"/>
          </a:p>
          <a:p>
            <a:r>
              <a:rPr lang="en-US" dirty="0"/>
              <a:t>Cheerleader – wants everyone to be happy all of the time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10" descr="brav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Meetings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6070310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Disagree politely</a:t>
            </a:r>
          </a:p>
          <a:p>
            <a:endParaRPr lang="en-US" dirty="0"/>
          </a:p>
          <a:p>
            <a:r>
              <a:rPr lang="en-US" dirty="0"/>
              <a:t>It is okay to be silent at times</a:t>
            </a:r>
          </a:p>
          <a:p>
            <a:endParaRPr lang="en-US" dirty="0"/>
          </a:p>
          <a:p>
            <a:r>
              <a:rPr lang="en-US" dirty="0"/>
              <a:t>Never say no to the boss’ ideas, give options</a:t>
            </a:r>
          </a:p>
        </p:txBody>
      </p:sp>
      <p:pic>
        <p:nvPicPr>
          <p:cNvPr id="5" name="Content Placeholder 4" descr="staff meet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59956" y="640080"/>
            <a:ext cx="3737152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deadlines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7A6E2CD-3864-08B8-0210-0E4FCDC26B9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you_want_it_when_th.gif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6932023" y="2106840"/>
            <a:ext cx="4421777" cy="343916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0"/>
            <a:ext cx="5673247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Get to know your team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Content Placeholder 4" descr="you know my na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7770" y="1448957"/>
            <a:ext cx="3952579" cy="39525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0994" y="2052522"/>
            <a:ext cx="5198041" cy="34096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Team building opportunities</a:t>
            </a:r>
          </a:p>
          <a:p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Lunchtime</a:t>
            </a:r>
          </a:p>
          <a:p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Staff outings</a:t>
            </a:r>
          </a:p>
          <a:p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Office training</a:t>
            </a:r>
          </a:p>
          <a:p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Be there or be square</a:t>
            </a:r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Bragg on your team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006" y="2807208"/>
            <a:ext cx="444529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Give kudos as often as possible</a:t>
            </a:r>
          </a:p>
          <a:p>
            <a:endParaRPr lang="en-US" sz="2400" dirty="0"/>
          </a:p>
          <a:p>
            <a:r>
              <a:rPr lang="en-US" sz="2400" dirty="0"/>
              <a:t>Help/assist each other</a:t>
            </a:r>
          </a:p>
          <a:p>
            <a:endParaRPr lang="en-US" sz="2400" dirty="0"/>
          </a:p>
          <a:p>
            <a:r>
              <a:rPr lang="en-US" sz="2400" dirty="0"/>
              <a:t>Destroy back biters or anyone who puts downs your teammates</a:t>
            </a:r>
          </a:p>
        </p:txBody>
      </p:sp>
      <p:pic>
        <p:nvPicPr>
          <p:cNvPr id="5" name="Content Placeholder 4" descr="you are aweso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4296" y="667512"/>
            <a:ext cx="6903720" cy="552297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Embrace new ideas/technology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245" y="2535174"/>
            <a:ext cx="6102096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Be creative</a:t>
            </a:r>
          </a:p>
          <a:p>
            <a:endParaRPr lang="en-US" sz="2400" dirty="0"/>
          </a:p>
          <a:p>
            <a:r>
              <a:rPr lang="en-US" sz="2400" dirty="0"/>
              <a:t>Support new technology</a:t>
            </a:r>
          </a:p>
          <a:p>
            <a:endParaRPr lang="en-US" sz="2400" dirty="0"/>
          </a:p>
          <a:p>
            <a:r>
              <a:rPr lang="en-US" sz="2400" dirty="0"/>
              <a:t>Embrace HER</a:t>
            </a:r>
          </a:p>
          <a:p>
            <a:endParaRPr lang="en-US" sz="2400" dirty="0"/>
          </a:p>
          <a:p>
            <a:r>
              <a:rPr lang="en-US" sz="2400" dirty="0"/>
              <a:t>Lean  forward</a:t>
            </a:r>
          </a:p>
          <a:p>
            <a:endParaRPr lang="en-US" sz="2400" dirty="0"/>
          </a:p>
          <a:p>
            <a:r>
              <a:rPr lang="en-US" sz="2400" dirty="0"/>
              <a:t>Exhibit Hall is for everyone</a:t>
            </a:r>
          </a:p>
        </p:txBody>
      </p:sp>
      <p:pic>
        <p:nvPicPr>
          <p:cNvPr id="5" name="Content Placeholder 4" descr="wirele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33032" y="1648453"/>
            <a:ext cx="5458968" cy="377009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609600"/>
            <a:ext cx="4497582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Have a great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31" y="2089599"/>
            <a:ext cx="4698029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Catch the big one</a:t>
            </a:r>
          </a:p>
          <a:p>
            <a:endParaRPr lang="en-US" dirty="0"/>
          </a:p>
          <a:p>
            <a:r>
              <a:rPr lang="en-US" dirty="0"/>
              <a:t>Seize the day/don’t let it seize you</a:t>
            </a:r>
          </a:p>
          <a:p>
            <a:endParaRPr lang="en-US" dirty="0"/>
          </a:p>
          <a:p>
            <a:r>
              <a:rPr lang="en-US" dirty="0"/>
              <a:t>Remember to look forward to something positive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2 Jan 2012 Backyard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8390" r="2390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Think before you speak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5312664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cannot take back mean or hurtful words</a:t>
            </a:r>
          </a:p>
          <a:p>
            <a:endParaRPr lang="en-US" dirty="0"/>
          </a:p>
          <a:p>
            <a:r>
              <a:rPr lang="en-US" dirty="0"/>
              <a:t>Consider your ways, that is what you will be held accountable for</a:t>
            </a:r>
          </a:p>
          <a:p>
            <a:endParaRPr lang="en-US" dirty="0"/>
          </a:p>
          <a:p>
            <a:r>
              <a:rPr lang="en-US" dirty="0"/>
              <a:t>Mean what you say</a:t>
            </a:r>
          </a:p>
        </p:txBody>
      </p:sp>
      <p:pic>
        <p:nvPicPr>
          <p:cNvPr id="1026" name="Picture 2" descr="C:\Users\Tracy\Pictures\thin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Joking and Sarcasm can cripple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935" y="2660904"/>
            <a:ext cx="5325727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Don’t be inappropriate</a:t>
            </a:r>
          </a:p>
          <a:p>
            <a:endParaRPr lang="en-US" sz="3200" dirty="0"/>
          </a:p>
          <a:p>
            <a:r>
              <a:rPr lang="en-US" sz="3200" dirty="0"/>
              <a:t>If you are unsure if it will hurt, don’t say it</a:t>
            </a:r>
          </a:p>
          <a:p>
            <a:endParaRPr lang="en-US" sz="3200" dirty="0"/>
          </a:p>
          <a:p>
            <a:r>
              <a:rPr lang="en-US" sz="3200" dirty="0"/>
              <a:t>Be very careful around customers</a:t>
            </a:r>
          </a:p>
        </p:txBody>
      </p:sp>
      <p:pic>
        <p:nvPicPr>
          <p:cNvPr id="1026" name="Picture 2" descr="C:\Users\Tracy\Pictures\twin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9048" y="904227"/>
            <a:ext cx="5458968" cy="5049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Attitude Towards Others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" y="2660904"/>
            <a:ext cx="5878286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Forgive quickly, uses less energy</a:t>
            </a:r>
          </a:p>
          <a:p>
            <a:endParaRPr lang="en-US" sz="3200" dirty="0"/>
          </a:p>
          <a:p>
            <a:r>
              <a:rPr lang="en-US" sz="3200" dirty="0"/>
              <a:t>Unforgiveness has serious consequences</a:t>
            </a:r>
          </a:p>
          <a:p>
            <a:endParaRPr lang="en-US" sz="3200" dirty="0"/>
          </a:p>
          <a:p>
            <a:r>
              <a:rPr lang="en-US" sz="3200" dirty="0"/>
              <a:t>Freedom in positive thinking and always expecting the best </a:t>
            </a:r>
          </a:p>
        </p:txBody>
      </p:sp>
      <p:pic>
        <p:nvPicPr>
          <p:cNvPr id="5" name="Content Placeholder 4" descr="grudge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Never give up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935" y="2660904"/>
            <a:ext cx="5325727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Winner are not whiners</a:t>
            </a:r>
          </a:p>
          <a:p>
            <a:endParaRPr lang="en-US" dirty="0"/>
          </a:p>
          <a:p>
            <a:r>
              <a:rPr lang="en-US" dirty="0"/>
              <a:t>Quitting is not in the vocabulary of a winner</a:t>
            </a:r>
          </a:p>
          <a:p>
            <a:endParaRPr lang="en-US" dirty="0"/>
          </a:p>
          <a:p>
            <a:r>
              <a:rPr lang="en-US" dirty="0"/>
              <a:t> It takes a winning attitude</a:t>
            </a:r>
          </a:p>
          <a:p>
            <a:endParaRPr lang="en-US" dirty="0"/>
          </a:p>
          <a:p>
            <a:r>
              <a:rPr lang="en-US" dirty="0"/>
              <a:t>Someone is counting on you</a:t>
            </a:r>
          </a:p>
        </p:txBody>
      </p:sp>
      <p:pic>
        <p:nvPicPr>
          <p:cNvPr id="5" name="Content Placeholder 4" descr="winne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64808" y="1764398"/>
            <a:ext cx="5458968" cy="40868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chorus with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It is very important for everyone on the team to have a sense of importance and for the rest of the team to identify their individuality and the importance of the “TEAM”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camel and chi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75967" y="1633373"/>
            <a:ext cx="4170530" cy="3623147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7" y="502021"/>
            <a:ext cx="6648994" cy="8434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Turning Negative Into Positives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826" y="1634168"/>
            <a:ext cx="4959603" cy="44779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Mentorship</a:t>
            </a:r>
          </a:p>
          <a:p>
            <a:endParaRPr lang="en-US" sz="3200"/>
          </a:p>
          <a:p>
            <a:r>
              <a:rPr lang="en-US" sz="3200"/>
              <a:t>Request regular feedback</a:t>
            </a:r>
          </a:p>
          <a:p>
            <a:endParaRPr lang="en-US" sz="3200"/>
          </a:p>
          <a:p>
            <a:r>
              <a:rPr lang="en-US" sz="3200"/>
              <a:t>Lifestyle change</a:t>
            </a:r>
          </a:p>
          <a:p>
            <a:endParaRPr lang="en-US" sz="3200"/>
          </a:p>
          <a:p>
            <a:r>
              <a:rPr lang="en-US" sz="3200"/>
              <a:t>People who surround you</a:t>
            </a:r>
          </a:p>
        </p:txBody>
      </p:sp>
      <p:pic>
        <p:nvPicPr>
          <p:cNvPr id="5" name="Content Placeholder 4" descr="Lif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350166" y="489118"/>
            <a:ext cx="3525574" cy="54660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Getting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0709" y="2194102"/>
            <a:ext cx="5151121" cy="390858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Your attitude must reflect where you want to be in the organization</a:t>
            </a:r>
          </a:p>
          <a:p>
            <a:endParaRPr lang="en-US" dirty="0"/>
          </a:p>
          <a:p>
            <a:r>
              <a:rPr lang="en-US" dirty="0"/>
              <a:t>You must know and do what it takes for advancement</a:t>
            </a:r>
          </a:p>
          <a:p>
            <a:endParaRPr lang="en-US" dirty="0"/>
          </a:p>
          <a:p>
            <a:r>
              <a:rPr lang="en-US" dirty="0"/>
              <a:t>Learn how to follow, before you attempt to lead</a:t>
            </a:r>
          </a:p>
        </p:txBody>
      </p:sp>
      <p:pic>
        <p:nvPicPr>
          <p:cNvPr id="5" name="Content Placeholder 4" descr="work clothe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80610" y="1391394"/>
            <a:ext cx="4737650" cy="409742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A735FE-1E41-0306-C26B-E570B7E4C1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89041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pPr algn="l"/>
            <a:r>
              <a:rPr lang="en-US" sz="5600">
                <a:hlinkClick r:id="rId2"/>
              </a:rPr>
              <a:t>martralyn@msn.com</a:t>
            </a:r>
            <a:br>
              <a:rPr lang="en-US" sz="5600"/>
            </a:br>
            <a:br>
              <a:rPr lang="en-US" sz="5600"/>
            </a:br>
            <a:endParaRPr lang="en-US" sz="560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28114" y="1232453"/>
            <a:ext cx="3200400" cy="944078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Some people really need help</a:t>
            </a:r>
          </a:p>
          <a:p>
            <a:r>
              <a:rPr lang="en-US" sz="3200" dirty="0"/>
              <a:t>Some are already medicated</a:t>
            </a:r>
          </a:p>
          <a:p>
            <a:r>
              <a:rPr lang="en-US" sz="3200" dirty="0"/>
              <a:t>Handling stress is a must in the healthcare profession</a:t>
            </a:r>
          </a:p>
          <a:p>
            <a:r>
              <a:rPr lang="en-US" sz="3200" dirty="0"/>
              <a:t>I make a difference</a:t>
            </a:r>
          </a:p>
          <a:p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mental illne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84303" y="1948266"/>
            <a:ext cx="5150497" cy="38770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89508"/>
            <a:ext cx="5181597" cy="16554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Prayer Really Works!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2418408"/>
            <a:ext cx="5605668" cy="340989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dirty="0"/>
              <a:t>Faith is a very powerful tool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Failure to have faith in those you are involved with daily is hazardous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This applies to leadership and staff</a:t>
            </a:r>
          </a:p>
        </p:txBody>
      </p:sp>
      <p:pic>
        <p:nvPicPr>
          <p:cNvPr id="5" name="Content Placeholder 4" descr="Child pray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04826" y="644056"/>
            <a:ext cx="4698226" cy="5184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/>
          <a:lstStyle/>
          <a:p>
            <a:r>
              <a:rPr lang="en-US"/>
              <a:t>Part of the problem or 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Rarely is an office perfect, and there will always be problems</a:t>
            </a:r>
          </a:p>
          <a:p>
            <a:endParaRPr lang="en-US"/>
          </a:p>
          <a:p>
            <a:r>
              <a:rPr lang="en-US"/>
              <a:t>Not all problems have immediate solutions</a:t>
            </a:r>
          </a:p>
          <a:p>
            <a:endParaRPr lang="en-US"/>
          </a:p>
          <a:p>
            <a:r>
              <a:rPr lang="en-US"/>
              <a:t>Problems are opportunities for professionals</a:t>
            </a:r>
            <a:endParaRPr lang="en-US" dirty="0"/>
          </a:p>
        </p:txBody>
      </p:sp>
      <p:pic>
        <p:nvPicPr>
          <p:cNvPr id="5" name="Content Placeholder 4" descr="chuck norr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0" y="1124646"/>
            <a:ext cx="4648200" cy="542855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 positive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823" y="1940438"/>
            <a:ext cx="6622621" cy="465630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Being positive gives you energy to perform</a:t>
            </a:r>
          </a:p>
          <a:p>
            <a:endParaRPr lang="en-US" dirty="0"/>
          </a:p>
          <a:p>
            <a:r>
              <a:rPr lang="en-US" dirty="0"/>
              <a:t>Encourages others</a:t>
            </a:r>
          </a:p>
          <a:p>
            <a:endParaRPr lang="en-US" dirty="0"/>
          </a:p>
          <a:p>
            <a:r>
              <a:rPr lang="en-US" dirty="0"/>
              <a:t>Can be contagious</a:t>
            </a:r>
          </a:p>
          <a:p>
            <a:endParaRPr lang="en-US" dirty="0"/>
          </a:p>
          <a:p>
            <a:r>
              <a:rPr lang="en-US" dirty="0"/>
              <a:t>Makes you stand out in the crowd</a:t>
            </a:r>
          </a:p>
          <a:p>
            <a:endParaRPr lang="en-US" dirty="0"/>
          </a:p>
          <a:p>
            <a:r>
              <a:rPr lang="en-US" dirty="0"/>
              <a:t>Makes you feel that you can do anything</a:t>
            </a:r>
          </a:p>
        </p:txBody>
      </p:sp>
      <p:pic>
        <p:nvPicPr>
          <p:cNvPr id="5" name="Content Placeholder 4" descr="do 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25970" y="2214931"/>
            <a:ext cx="4788505" cy="359137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1438</Words>
  <Application>Microsoft Office PowerPoint</Application>
  <PresentationFormat>Widescreen</PresentationFormat>
  <Paragraphs>311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Professional Work Attitudes</vt:lpstr>
      <vt:lpstr>Objectives</vt:lpstr>
      <vt:lpstr>PowerPoint Presentation</vt:lpstr>
      <vt:lpstr>Work Personalities</vt:lpstr>
      <vt:lpstr>In chorus with the team</vt:lpstr>
      <vt:lpstr>Mental Health</vt:lpstr>
      <vt:lpstr>Prayer Really Works!</vt:lpstr>
      <vt:lpstr>Part of the problem or the solution</vt:lpstr>
      <vt:lpstr>Be positive</vt:lpstr>
      <vt:lpstr>Dread or being negative</vt:lpstr>
      <vt:lpstr>Desire to learn</vt:lpstr>
      <vt:lpstr>Pride</vt:lpstr>
      <vt:lpstr>Opinions</vt:lpstr>
      <vt:lpstr>Respect for Authority</vt:lpstr>
      <vt:lpstr>Thoughts of others </vt:lpstr>
      <vt:lpstr>Don’t be a know-it-all </vt:lpstr>
      <vt:lpstr>Treat all patients with CRS</vt:lpstr>
      <vt:lpstr>Stress is a part of Work</vt:lpstr>
      <vt:lpstr>Support for the leadership</vt:lpstr>
      <vt:lpstr>Don’t send the docs on a strike</vt:lpstr>
      <vt:lpstr>It’s not your job? Caution!</vt:lpstr>
      <vt:lpstr>Follow the rules until they change</vt:lpstr>
      <vt:lpstr>Give birth to new ideas</vt:lpstr>
      <vt:lpstr>Generational Differences</vt:lpstr>
      <vt:lpstr>Your own worst enemy might be:</vt:lpstr>
      <vt:lpstr>Think a lot</vt:lpstr>
      <vt:lpstr>Watch out for other’s feelings</vt:lpstr>
      <vt:lpstr>Stay team focused</vt:lpstr>
      <vt:lpstr>Remember Generational differences</vt:lpstr>
      <vt:lpstr>Everyone makes mistakes</vt:lpstr>
      <vt:lpstr>Cautions</vt:lpstr>
      <vt:lpstr>Be kind to the Office Manager</vt:lpstr>
      <vt:lpstr>Office Problems Transparent</vt:lpstr>
      <vt:lpstr>Perspective is important</vt:lpstr>
      <vt:lpstr>You need to move forward</vt:lpstr>
      <vt:lpstr>Be honest at all times</vt:lpstr>
      <vt:lpstr>Treat Co-Workers with CRS</vt:lpstr>
      <vt:lpstr>Have courage</vt:lpstr>
      <vt:lpstr>Find a stress a productive stress reliever</vt:lpstr>
      <vt:lpstr>Meetings</vt:lpstr>
      <vt:lpstr>Meet deadlines</vt:lpstr>
      <vt:lpstr>Get to know your team</vt:lpstr>
      <vt:lpstr>Bragg on your team</vt:lpstr>
      <vt:lpstr>Embrace new ideas/technology</vt:lpstr>
      <vt:lpstr>Have a great day</vt:lpstr>
      <vt:lpstr>Think before you speak</vt:lpstr>
      <vt:lpstr>Joking and Sarcasm can cripple</vt:lpstr>
      <vt:lpstr>Attitude Towards Others</vt:lpstr>
      <vt:lpstr>Never give up</vt:lpstr>
      <vt:lpstr>Turning Negative Into Positives</vt:lpstr>
      <vt:lpstr>Getting Ahead</vt:lpstr>
      <vt:lpstr>Review</vt:lpstr>
      <vt:lpstr>martralyn@msn.com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Work Attitudes</dc:title>
  <dc:creator>Lynn and Tracy Lawrence</dc:creator>
  <cp:lastModifiedBy>Lynn and Tracy Lawrence</cp:lastModifiedBy>
  <cp:revision>1</cp:revision>
  <dcterms:created xsi:type="dcterms:W3CDTF">2023-05-18T20:40:22Z</dcterms:created>
  <dcterms:modified xsi:type="dcterms:W3CDTF">2023-05-18T21:20:47Z</dcterms:modified>
</cp:coreProperties>
</file>